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72" r:id="rId8"/>
    <p:sldId id="264" r:id="rId9"/>
    <p:sldId id="265" r:id="rId10"/>
    <p:sldId id="266" r:id="rId11"/>
    <p:sldId id="263" r:id="rId12"/>
    <p:sldId id="267" r:id="rId13"/>
    <p:sldId id="268" r:id="rId14"/>
    <p:sldId id="269" r:id="rId15"/>
    <p:sldId id="270" r:id="rId16"/>
  </p:sldIdLst>
  <p:sldSz cx="9753600" cy="7315200"/>
  <p:notesSz cx="6858000" cy="9144000"/>
  <p:embeddedFontLst>
    <p:embeddedFont>
      <p:font typeface="Arimo" panose="020B0604020202020204" charset="0"/>
      <p:regular r:id="rId17"/>
    </p:embeddedFont>
    <p:embeddedFont>
      <p:font typeface="Glacial Indifference" panose="020B0604020202020204" charset="0"/>
      <p:regular r:id="rId18"/>
    </p:embeddedFont>
    <p:embeddedFont>
      <p:font typeface="Glacial Indifference Bold" panose="020B0604020202020204" charset="0"/>
      <p:regular r:id="rId19"/>
    </p:embeddedFont>
    <p:embeddedFont>
      <p:font typeface="Glacial Indifference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DF80E-0D27-4168-80E6-15D02FA04450}" v="3" dt="2024-02-28T01:42:17.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1" d="100"/>
          <a:sy n="101" d="100"/>
        </p:scale>
        <p:origin x="161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D'Ath" userId="b38c8f23-de29-4227-8717-f4e15358a34d" providerId="ADAL" clId="{2ADDF80E-0D27-4168-80E6-15D02FA04450}"/>
    <pc:docChg chg="undo custSel addSld delSld modSld sldOrd">
      <pc:chgData name="Jess D'Ath" userId="b38c8f23-de29-4227-8717-f4e15358a34d" providerId="ADAL" clId="{2ADDF80E-0D27-4168-80E6-15D02FA04450}" dt="2024-02-28T01:43:04.645" v="173" actId="1076"/>
      <pc:docMkLst>
        <pc:docMk/>
      </pc:docMkLst>
      <pc:sldChg chg="addSp delSp modSp del mod">
        <pc:chgData name="Jess D'Ath" userId="b38c8f23-de29-4227-8717-f4e15358a34d" providerId="ADAL" clId="{2ADDF80E-0D27-4168-80E6-15D02FA04450}" dt="2024-02-28T01:38:43.999" v="159" actId="47"/>
        <pc:sldMkLst>
          <pc:docMk/>
          <pc:sldMk cId="0" sldId="258"/>
        </pc:sldMkLst>
        <pc:spChg chg="del">
          <ac:chgData name="Jess D'Ath" userId="b38c8f23-de29-4227-8717-f4e15358a34d" providerId="ADAL" clId="{2ADDF80E-0D27-4168-80E6-15D02FA04450}" dt="2024-02-28T01:36:23.603" v="148" actId="478"/>
          <ac:spMkLst>
            <pc:docMk/>
            <pc:sldMk cId="0" sldId="258"/>
            <ac:spMk id="16" creationId="{00000000-0000-0000-0000-000000000000}"/>
          </ac:spMkLst>
        </pc:spChg>
        <pc:spChg chg="add del mod">
          <ac:chgData name="Jess D'Ath" userId="b38c8f23-de29-4227-8717-f4e15358a34d" providerId="ADAL" clId="{2ADDF80E-0D27-4168-80E6-15D02FA04450}" dt="2024-02-28T01:38:36.204" v="156"/>
          <ac:spMkLst>
            <pc:docMk/>
            <pc:sldMk cId="0" sldId="258"/>
            <ac:spMk id="18" creationId="{E201AE74-17D7-886F-538B-5F823394755C}"/>
          </ac:spMkLst>
        </pc:spChg>
      </pc:sldChg>
      <pc:sldChg chg="addSp delSp modSp mod">
        <pc:chgData name="Jess D'Ath" userId="b38c8f23-de29-4227-8717-f4e15358a34d" providerId="ADAL" clId="{2ADDF80E-0D27-4168-80E6-15D02FA04450}" dt="2024-02-28T01:38:41.658" v="158" actId="1076"/>
        <pc:sldMkLst>
          <pc:docMk/>
          <pc:sldMk cId="0" sldId="259"/>
        </pc:sldMkLst>
        <pc:spChg chg="del">
          <ac:chgData name="Jess D'Ath" userId="b38c8f23-de29-4227-8717-f4e15358a34d" providerId="ADAL" clId="{2ADDF80E-0D27-4168-80E6-15D02FA04450}" dt="2024-02-28T01:36:25.625" v="149" actId="478"/>
          <ac:spMkLst>
            <pc:docMk/>
            <pc:sldMk cId="0" sldId="259"/>
            <ac:spMk id="14" creationId="{00000000-0000-0000-0000-000000000000}"/>
          </ac:spMkLst>
        </pc:spChg>
        <pc:spChg chg="add mod">
          <ac:chgData name="Jess D'Ath" userId="b38c8f23-de29-4227-8717-f4e15358a34d" providerId="ADAL" clId="{2ADDF80E-0D27-4168-80E6-15D02FA04450}" dt="2024-02-28T01:38:41.658" v="158" actId="1076"/>
          <ac:spMkLst>
            <pc:docMk/>
            <pc:sldMk cId="0" sldId="259"/>
            <ac:spMk id="16" creationId="{11DADAA4-000E-4A01-7469-C7EBB91E8013}"/>
          </ac:spMkLst>
        </pc:spChg>
      </pc:sldChg>
      <pc:sldChg chg="ord">
        <pc:chgData name="Jess D'Ath" userId="b38c8f23-de29-4227-8717-f4e15358a34d" providerId="ADAL" clId="{2ADDF80E-0D27-4168-80E6-15D02FA04450}" dt="2024-02-21T21:54:29.188" v="59"/>
        <pc:sldMkLst>
          <pc:docMk/>
          <pc:sldMk cId="0" sldId="262"/>
        </pc:sldMkLst>
      </pc:sldChg>
      <pc:sldChg chg="addSp modSp mod ord">
        <pc:chgData name="Jess D'Ath" userId="b38c8f23-de29-4227-8717-f4e15358a34d" providerId="ADAL" clId="{2ADDF80E-0D27-4168-80E6-15D02FA04450}" dt="2024-02-28T01:43:04.645" v="173" actId="1076"/>
        <pc:sldMkLst>
          <pc:docMk/>
          <pc:sldMk cId="0" sldId="263"/>
        </pc:sldMkLst>
        <pc:spChg chg="mod">
          <ac:chgData name="Jess D'Ath" userId="b38c8f23-de29-4227-8717-f4e15358a34d" providerId="ADAL" clId="{2ADDF80E-0D27-4168-80E6-15D02FA04450}" dt="2024-02-28T01:43:04.645" v="173" actId="1076"/>
          <ac:spMkLst>
            <pc:docMk/>
            <pc:sldMk cId="0" sldId="263"/>
            <ac:spMk id="3" creationId="{00000000-0000-0000-0000-000000000000}"/>
          </ac:spMkLst>
        </pc:spChg>
        <pc:spChg chg="mod">
          <ac:chgData name="Jess D'Ath" userId="b38c8f23-de29-4227-8717-f4e15358a34d" providerId="ADAL" clId="{2ADDF80E-0D27-4168-80E6-15D02FA04450}" dt="2024-02-28T01:42:25.867" v="162" actId="207"/>
          <ac:spMkLst>
            <pc:docMk/>
            <pc:sldMk cId="0" sldId="263"/>
            <ac:spMk id="4" creationId="{00000000-0000-0000-0000-000000000000}"/>
          </ac:spMkLst>
        </pc:spChg>
        <pc:spChg chg="mod">
          <ac:chgData name="Jess D'Ath" userId="b38c8f23-de29-4227-8717-f4e15358a34d" providerId="ADAL" clId="{2ADDF80E-0D27-4168-80E6-15D02FA04450}" dt="2024-02-28T01:42:35.830" v="164" actId="1076"/>
          <ac:spMkLst>
            <pc:docMk/>
            <pc:sldMk cId="0" sldId="263"/>
            <ac:spMk id="5" creationId="{00000000-0000-0000-0000-000000000000}"/>
          </ac:spMkLst>
        </pc:spChg>
        <pc:spChg chg="mod">
          <ac:chgData name="Jess D'Ath" userId="b38c8f23-de29-4227-8717-f4e15358a34d" providerId="ADAL" clId="{2ADDF80E-0D27-4168-80E6-15D02FA04450}" dt="2024-02-28T01:42:25.867" v="162" actId="207"/>
          <ac:spMkLst>
            <pc:docMk/>
            <pc:sldMk cId="0" sldId="263"/>
            <ac:spMk id="8" creationId="{00000000-0000-0000-0000-000000000000}"/>
          </ac:spMkLst>
        </pc:spChg>
        <pc:spChg chg="mod">
          <ac:chgData name="Jess D'Ath" userId="b38c8f23-de29-4227-8717-f4e15358a34d" providerId="ADAL" clId="{2ADDF80E-0D27-4168-80E6-15D02FA04450}" dt="2024-02-28T01:42:25.867" v="162" actId="207"/>
          <ac:spMkLst>
            <pc:docMk/>
            <pc:sldMk cId="0" sldId="263"/>
            <ac:spMk id="10" creationId="{00000000-0000-0000-0000-000000000000}"/>
          </ac:spMkLst>
        </pc:spChg>
        <pc:spChg chg="mod">
          <ac:chgData name="Jess D'Ath" userId="b38c8f23-de29-4227-8717-f4e15358a34d" providerId="ADAL" clId="{2ADDF80E-0D27-4168-80E6-15D02FA04450}" dt="2024-02-28T01:42:25.867" v="162" actId="207"/>
          <ac:spMkLst>
            <pc:docMk/>
            <pc:sldMk cId="0" sldId="263"/>
            <ac:spMk id="11" creationId="{00000000-0000-0000-0000-000000000000}"/>
          </ac:spMkLst>
        </pc:spChg>
        <pc:spChg chg="mod">
          <ac:chgData name="Jess D'Ath" userId="b38c8f23-de29-4227-8717-f4e15358a34d" providerId="ADAL" clId="{2ADDF80E-0D27-4168-80E6-15D02FA04450}" dt="2024-02-28T01:42:25.867" v="162" actId="207"/>
          <ac:spMkLst>
            <pc:docMk/>
            <pc:sldMk cId="0" sldId="263"/>
            <ac:spMk id="13" creationId="{00000000-0000-0000-0000-000000000000}"/>
          </ac:spMkLst>
        </pc:spChg>
        <pc:spChg chg="mod">
          <ac:chgData name="Jess D'Ath" userId="b38c8f23-de29-4227-8717-f4e15358a34d" providerId="ADAL" clId="{2ADDF80E-0D27-4168-80E6-15D02FA04450}" dt="2024-02-28T01:42:25.867" v="162" actId="207"/>
          <ac:spMkLst>
            <pc:docMk/>
            <pc:sldMk cId="0" sldId="263"/>
            <ac:spMk id="14" creationId="{00000000-0000-0000-0000-000000000000}"/>
          </ac:spMkLst>
        </pc:spChg>
        <pc:spChg chg="mod">
          <ac:chgData name="Jess D'Ath" userId="b38c8f23-de29-4227-8717-f4e15358a34d" providerId="ADAL" clId="{2ADDF80E-0D27-4168-80E6-15D02FA04450}" dt="2024-02-28T01:42:25.867" v="162" actId="207"/>
          <ac:spMkLst>
            <pc:docMk/>
            <pc:sldMk cId="0" sldId="263"/>
            <ac:spMk id="15" creationId="{00000000-0000-0000-0000-000000000000}"/>
          </ac:spMkLst>
        </pc:spChg>
        <pc:spChg chg="mod">
          <ac:chgData name="Jess D'Ath" userId="b38c8f23-de29-4227-8717-f4e15358a34d" providerId="ADAL" clId="{2ADDF80E-0D27-4168-80E6-15D02FA04450}" dt="2024-02-28T01:42:46.434" v="168" actId="120"/>
          <ac:spMkLst>
            <pc:docMk/>
            <pc:sldMk cId="0" sldId="263"/>
            <ac:spMk id="17" creationId="{FECD6949-8922-C611-8552-990500CF3CC1}"/>
          </ac:spMkLst>
        </pc:spChg>
        <pc:spChg chg="mod">
          <ac:chgData name="Jess D'Ath" userId="b38c8f23-de29-4227-8717-f4e15358a34d" providerId="ADAL" clId="{2ADDF80E-0D27-4168-80E6-15D02FA04450}" dt="2024-02-28T01:42:42.304" v="166" actId="120"/>
          <ac:spMkLst>
            <pc:docMk/>
            <pc:sldMk cId="0" sldId="263"/>
            <ac:spMk id="18" creationId="{BFFF7517-29CB-B3EC-95A5-064BB1100A27}"/>
          </ac:spMkLst>
        </pc:spChg>
        <pc:spChg chg="mod">
          <ac:chgData name="Jess D'Ath" userId="b38c8f23-de29-4227-8717-f4e15358a34d" providerId="ADAL" clId="{2ADDF80E-0D27-4168-80E6-15D02FA04450}" dt="2024-02-28T01:42:25.867" v="162" actId="207"/>
          <ac:spMkLst>
            <pc:docMk/>
            <pc:sldMk cId="0" sldId="263"/>
            <ac:spMk id="20" creationId="{88C79B1E-3DEF-44DA-ED0F-8B72A5B661E2}"/>
          </ac:spMkLst>
        </pc:spChg>
        <pc:spChg chg="mod">
          <ac:chgData name="Jess D'Ath" userId="b38c8f23-de29-4227-8717-f4e15358a34d" providerId="ADAL" clId="{2ADDF80E-0D27-4168-80E6-15D02FA04450}" dt="2024-02-28T01:42:25.867" v="162" actId="207"/>
          <ac:spMkLst>
            <pc:docMk/>
            <pc:sldMk cId="0" sldId="263"/>
            <ac:spMk id="21" creationId="{AC0AE322-EF9E-2DFF-E9CD-DDEA3CD4A97C}"/>
          </ac:spMkLst>
        </pc:spChg>
        <pc:spChg chg="mod">
          <ac:chgData name="Jess D'Ath" userId="b38c8f23-de29-4227-8717-f4e15358a34d" providerId="ADAL" clId="{2ADDF80E-0D27-4168-80E6-15D02FA04450}" dt="2024-02-28T01:42:25.867" v="162" actId="207"/>
          <ac:spMkLst>
            <pc:docMk/>
            <pc:sldMk cId="0" sldId="263"/>
            <ac:spMk id="22" creationId="{26CBA4D2-B52B-81EF-7D8E-0A9BB81C0B64}"/>
          </ac:spMkLst>
        </pc:spChg>
        <pc:spChg chg="mod">
          <ac:chgData name="Jess D'Ath" userId="b38c8f23-de29-4227-8717-f4e15358a34d" providerId="ADAL" clId="{2ADDF80E-0D27-4168-80E6-15D02FA04450}" dt="2024-02-28T01:43:00.238" v="172" actId="1076"/>
          <ac:spMkLst>
            <pc:docMk/>
            <pc:sldMk cId="0" sldId="263"/>
            <ac:spMk id="23" creationId="{922B8DC1-D6E9-C0FE-C504-339BC35747BD}"/>
          </ac:spMkLst>
        </pc:spChg>
        <pc:grpChg chg="mod">
          <ac:chgData name="Jess D'Ath" userId="b38c8f23-de29-4227-8717-f4e15358a34d" providerId="ADAL" clId="{2ADDF80E-0D27-4168-80E6-15D02FA04450}" dt="2024-02-28T01:42:54.597" v="170" actId="1076"/>
          <ac:grpSpMkLst>
            <pc:docMk/>
            <pc:sldMk cId="0" sldId="263"/>
            <ac:grpSpMk id="2" creationId="{00000000-0000-0000-0000-000000000000}"/>
          </ac:grpSpMkLst>
        </pc:grpChg>
        <pc:grpChg chg="add mod">
          <ac:chgData name="Jess D'Ath" userId="b38c8f23-de29-4227-8717-f4e15358a34d" providerId="ADAL" clId="{2ADDF80E-0D27-4168-80E6-15D02FA04450}" dt="2024-02-28T01:42:44.153" v="167" actId="1076"/>
          <ac:grpSpMkLst>
            <pc:docMk/>
            <pc:sldMk cId="0" sldId="263"/>
            <ac:grpSpMk id="16" creationId="{0A4CC326-1715-2376-4475-D3A54521A4E5}"/>
          </ac:grpSpMkLst>
        </pc:grpChg>
        <pc:grpChg chg="add mod">
          <ac:chgData name="Jess D'Ath" userId="b38c8f23-de29-4227-8717-f4e15358a34d" providerId="ADAL" clId="{2ADDF80E-0D27-4168-80E6-15D02FA04450}" dt="2024-02-28T01:42:17.447" v="161"/>
          <ac:grpSpMkLst>
            <pc:docMk/>
            <pc:sldMk cId="0" sldId="263"/>
            <ac:grpSpMk id="19" creationId="{A18FE813-151B-A603-BB9A-E1CB07E1EC0E}"/>
          </ac:grpSpMkLst>
        </pc:grpChg>
      </pc:sldChg>
      <pc:sldChg chg="delSp mod">
        <pc:chgData name="Jess D'Ath" userId="b38c8f23-de29-4227-8717-f4e15358a34d" providerId="ADAL" clId="{2ADDF80E-0D27-4168-80E6-15D02FA04450}" dt="2024-02-28T01:40:48.729" v="160" actId="478"/>
        <pc:sldMkLst>
          <pc:docMk/>
          <pc:sldMk cId="0" sldId="267"/>
        </pc:sldMkLst>
        <pc:spChg chg="del">
          <ac:chgData name="Jess D'Ath" userId="b38c8f23-de29-4227-8717-f4e15358a34d" providerId="ADAL" clId="{2ADDF80E-0D27-4168-80E6-15D02FA04450}" dt="2024-02-28T01:40:48.729" v="160" actId="478"/>
          <ac:spMkLst>
            <pc:docMk/>
            <pc:sldMk cId="0" sldId="267"/>
            <ac:spMk id="10" creationId="{00000000-0000-0000-0000-000000000000}"/>
          </ac:spMkLst>
        </pc:spChg>
      </pc:sldChg>
      <pc:sldChg chg="modSp mod">
        <pc:chgData name="Jess D'Ath" userId="b38c8f23-de29-4227-8717-f4e15358a34d" providerId="ADAL" clId="{2ADDF80E-0D27-4168-80E6-15D02FA04450}" dt="2024-02-21T22:17:52.445" v="147" actId="1076"/>
        <pc:sldMkLst>
          <pc:docMk/>
          <pc:sldMk cId="0" sldId="270"/>
        </pc:sldMkLst>
        <pc:spChg chg="mod">
          <ac:chgData name="Jess D'Ath" userId="b38c8f23-de29-4227-8717-f4e15358a34d" providerId="ADAL" clId="{2ADDF80E-0D27-4168-80E6-15D02FA04450}" dt="2024-02-21T22:17:50.565" v="146" actId="1076"/>
          <ac:spMkLst>
            <pc:docMk/>
            <pc:sldMk cId="0" sldId="270"/>
            <ac:spMk id="9" creationId="{00000000-0000-0000-0000-000000000000}"/>
          </ac:spMkLst>
        </pc:spChg>
        <pc:grpChg chg="mod">
          <ac:chgData name="Jess D'Ath" userId="b38c8f23-de29-4227-8717-f4e15358a34d" providerId="ADAL" clId="{2ADDF80E-0D27-4168-80E6-15D02FA04450}" dt="2024-02-21T22:17:52.445" v="147" actId="1076"/>
          <ac:grpSpMkLst>
            <pc:docMk/>
            <pc:sldMk cId="0" sldId="270"/>
            <ac:grpSpMk id="7" creationId="{00000000-0000-0000-0000-000000000000}"/>
          </ac:grpSpMkLst>
        </pc:grpChg>
      </pc:sldChg>
      <pc:sldChg chg="addSp delSp modSp new del mod setBg">
        <pc:chgData name="Jess D'Ath" userId="b38c8f23-de29-4227-8717-f4e15358a34d" providerId="ADAL" clId="{2ADDF80E-0D27-4168-80E6-15D02FA04450}" dt="2024-02-21T21:54:25.503" v="57" actId="47"/>
        <pc:sldMkLst>
          <pc:docMk/>
          <pc:sldMk cId="2375672190" sldId="271"/>
        </pc:sldMkLst>
        <pc:spChg chg="add del">
          <ac:chgData name="Jess D'Ath" userId="b38c8f23-de29-4227-8717-f4e15358a34d" providerId="ADAL" clId="{2ADDF80E-0D27-4168-80E6-15D02FA04450}" dt="2024-02-21T21:53:01.427" v="5" actId="26606"/>
          <ac:spMkLst>
            <pc:docMk/>
            <pc:sldMk cId="2375672190" sldId="271"/>
            <ac:spMk id="8" creationId="{42A4FC2C-047E-45A5-965D-8E1E3BF09BC6}"/>
          </ac:spMkLst>
        </pc:spChg>
        <pc:spChg chg="add del">
          <ac:chgData name="Jess D'Ath" userId="b38c8f23-de29-4227-8717-f4e15358a34d" providerId="ADAL" clId="{2ADDF80E-0D27-4168-80E6-15D02FA04450}" dt="2024-02-21T21:53:10.439" v="7" actId="26606"/>
          <ac:spMkLst>
            <pc:docMk/>
            <pc:sldMk cId="2375672190" sldId="271"/>
            <ac:spMk id="10" creationId="{E2384209-CB15-4CDF-9D31-C44FD9A3F20D}"/>
          </ac:spMkLst>
        </pc:spChg>
        <pc:spChg chg="add del">
          <ac:chgData name="Jess D'Ath" userId="b38c8f23-de29-4227-8717-f4e15358a34d" providerId="ADAL" clId="{2ADDF80E-0D27-4168-80E6-15D02FA04450}" dt="2024-02-21T21:53:10.439" v="7" actId="26606"/>
          <ac:spMkLst>
            <pc:docMk/>
            <pc:sldMk cId="2375672190" sldId="271"/>
            <ac:spMk id="11" creationId="{AB8C311F-7253-4AED-9701-7FC0708C41C7}"/>
          </ac:spMkLst>
        </pc:spChg>
        <pc:spChg chg="add del">
          <ac:chgData name="Jess D'Ath" userId="b38c8f23-de29-4227-8717-f4e15358a34d" providerId="ADAL" clId="{2ADDF80E-0D27-4168-80E6-15D02FA04450}" dt="2024-02-21T21:53:10.439" v="7" actId="26606"/>
          <ac:spMkLst>
            <pc:docMk/>
            <pc:sldMk cId="2375672190" sldId="271"/>
            <ac:spMk id="12" creationId="{2633B3B5-CC90-43F0-8714-D31D1F3F0209}"/>
          </ac:spMkLst>
        </pc:spChg>
        <pc:spChg chg="add del">
          <ac:chgData name="Jess D'Ath" userId="b38c8f23-de29-4227-8717-f4e15358a34d" providerId="ADAL" clId="{2ADDF80E-0D27-4168-80E6-15D02FA04450}" dt="2024-02-21T21:53:10.439" v="7" actId="26606"/>
          <ac:spMkLst>
            <pc:docMk/>
            <pc:sldMk cId="2375672190" sldId="271"/>
            <ac:spMk id="14" creationId="{A8D57A06-A426-446D-B02C-A2DC6B62E45E}"/>
          </ac:spMkLst>
        </pc:spChg>
        <pc:spChg chg="add">
          <ac:chgData name="Jess D'Ath" userId="b38c8f23-de29-4227-8717-f4e15358a34d" providerId="ADAL" clId="{2ADDF80E-0D27-4168-80E6-15D02FA04450}" dt="2024-02-21T21:53:10.443" v="8" actId="26606"/>
          <ac:spMkLst>
            <pc:docMk/>
            <pc:sldMk cId="2375672190" sldId="271"/>
            <ac:spMk id="16" creationId="{32BC26D8-82FB-445E-AA49-62A77D7C1EE0}"/>
          </ac:spMkLst>
        </pc:spChg>
        <pc:spChg chg="add">
          <ac:chgData name="Jess D'Ath" userId="b38c8f23-de29-4227-8717-f4e15358a34d" providerId="ADAL" clId="{2ADDF80E-0D27-4168-80E6-15D02FA04450}" dt="2024-02-21T21:53:10.443" v="8" actId="26606"/>
          <ac:spMkLst>
            <pc:docMk/>
            <pc:sldMk cId="2375672190" sldId="271"/>
            <ac:spMk id="17" creationId="{CB44330D-EA18-4254-AA95-EB49948539B8}"/>
          </ac:spMkLst>
        </pc:spChg>
        <pc:picChg chg="add mod">
          <ac:chgData name="Jess D'Ath" userId="b38c8f23-de29-4227-8717-f4e15358a34d" providerId="ADAL" clId="{2ADDF80E-0D27-4168-80E6-15D02FA04450}" dt="2024-02-21T21:53:10.443" v="8" actId="26606"/>
          <ac:picMkLst>
            <pc:docMk/>
            <pc:sldMk cId="2375672190" sldId="271"/>
            <ac:picMk id="3" creationId="{2B49D0B3-50C8-6146-C9A5-297568FA86C7}"/>
          </ac:picMkLst>
        </pc:picChg>
      </pc:sldChg>
      <pc:sldChg chg="addSp delSp modSp add mod ord">
        <pc:chgData name="Jess D'Ath" userId="b38c8f23-de29-4227-8717-f4e15358a34d" providerId="ADAL" clId="{2ADDF80E-0D27-4168-80E6-15D02FA04450}" dt="2024-02-21T21:54:17.465" v="56" actId="1076"/>
        <pc:sldMkLst>
          <pc:docMk/>
          <pc:sldMk cId="4232681226" sldId="272"/>
        </pc:sldMkLst>
        <pc:spChg chg="del mod">
          <ac:chgData name="Jess D'Ath" userId="b38c8f23-de29-4227-8717-f4e15358a34d" providerId="ADAL" clId="{2ADDF80E-0D27-4168-80E6-15D02FA04450}" dt="2024-02-21T21:54:00.505" v="48"/>
          <ac:spMkLst>
            <pc:docMk/>
            <pc:sldMk cId="4232681226" sldId="272"/>
            <ac:spMk id="2" creationId="{00000000-0000-0000-0000-000000000000}"/>
          </ac:spMkLst>
        </pc:spChg>
        <pc:spChg chg="mod">
          <ac:chgData name="Jess D'Ath" userId="b38c8f23-de29-4227-8717-f4e15358a34d" providerId="ADAL" clId="{2ADDF80E-0D27-4168-80E6-15D02FA04450}" dt="2024-02-21T21:53:36.405" v="18" actId="20577"/>
          <ac:spMkLst>
            <pc:docMk/>
            <pc:sldMk cId="4232681226" sldId="272"/>
            <ac:spMk id="5" creationId="{00000000-0000-0000-0000-000000000000}"/>
          </ac:spMkLst>
        </pc:spChg>
        <pc:spChg chg="mod">
          <ac:chgData name="Jess D'Ath" userId="b38c8f23-de29-4227-8717-f4e15358a34d" providerId="ADAL" clId="{2ADDF80E-0D27-4168-80E6-15D02FA04450}" dt="2024-02-21T21:53:40.231" v="20" actId="20577"/>
          <ac:spMkLst>
            <pc:docMk/>
            <pc:sldMk cId="4232681226" sldId="272"/>
            <ac:spMk id="8" creationId="{00000000-0000-0000-0000-000000000000}"/>
          </ac:spMkLst>
        </pc:spChg>
        <pc:spChg chg="topLvl">
          <ac:chgData name="Jess D'Ath" userId="b38c8f23-de29-4227-8717-f4e15358a34d" providerId="ADAL" clId="{2ADDF80E-0D27-4168-80E6-15D02FA04450}" dt="2024-02-21T21:53:32.287" v="15" actId="478"/>
          <ac:spMkLst>
            <pc:docMk/>
            <pc:sldMk cId="4232681226" sldId="272"/>
            <ac:spMk id="29" creationId="{00000000-0000-0000-0000-000000000000}"/>
          </ac:spMkLst>
        </pc:spChg>
        <pc:spChg chg="del mod topLvl">
          <ac:chgData name="Jess D'Ath" userId="b38c8f23-de29-4227-8717-f4e15358a34d" providerId="ADAL" clId="{2ADDF80E-0D27-4168-80E6-15D02FA04450}" dt="2024-02-21T21:53:32.287" v="15" actId="478"/>
          <ac:spMkLst>
            <pc:docMk/>
            <pc:sldMk cId="4232681226" sldId="272"/>
            <ac:spMk id="30" creationId="{00000000-0000-0000-0000-000000000000}"/>
          </ac:spMkLst>
        </pc:spChg>
        <pc:spChg chg="del">
          <ac:chgData name="Jess D'Ath" userId="b38c8f23-de29-4227-8717-f4e15358a34d" providerId="ADAL" clId="{2ADDF80E-0D27-4168-80E6-15D02FA04450}" dt="2024-02-21T21:54:10.925" v="53" actId="478"/>
          <ac:spMkLst>
            <pc:docMk/>
            <pc:sldMk cId="4232681226" sldId="272"/>
            <ac:spMk id="31" creationId="{00000000-0000-0000-0000-000000000000}"/>
          </ac:spMkLst>
        </pc:spChg>
        <pc:spChg chg="del">
          <ac:chgData name="Jess D'Ath" userId="b38c8f23-de29-4227-8717-f4e15358a34d" providerId="ADAL" clId="{2ADDF80E-0D27-4168-80E6-15D02FA04450}" dt="2024-02-21T21:54:11.953" v="54" actId="478"/>
          <ac:spMkLst>
            <pc:docMk/>
            <pc:sldMk cId="4232681226" sldId="272"/>
            <ac:spMk id="32" creationId="{00000000-0000-0000-0000-000000000000}"/>
          </ac:spMkLst>
        </pc:spChg>
        <pc:grpChg chg="del">
          <ac:chgData name="Jess D'Ath" userId="b38c8f23-de29-4227-8717-f4e15358a34d" providerId="ADAL" clId="{2ADDF80E-0D27-4168-80E6-15D02FA04450}" dt="2024-02-21T21:53:37.596" v="19" actId="478"/>
          <ac:grpSpMkLst>
            <pc:docMk/>
            <pc:sldMk cId="4232681226" sldId="272"/>
            <ac:grpSpMk id="3" creationId="{00000000-0000-0000-0000-000000000000}"/>
          </ac:grpSpMkLst>
        </pc:grpChg>
        <pc:grpChg chg="del">
          <ac:chgData name="Jess D'Ath" userId="b38c8f23-de29-4227-8717-f4e15358a34d" providerId="ADAL" clId="{2ADDF80E-0D27-4168-80E6-15D02FA04450}" dt="2024-02-21T21:53:41.876" v="21" actId="478"/>
          <ac:grpSpMkLst>
            <pc:docMk/>
            <pc:sldMk cId="4232681226" sldId="272"/>
            <ac:grpSpMk id="6" creationId="{00000000-0000-0000-0000-000000000000}"/>
          </ac:grpSpMkLst>
        </pc:grpChg>
        <pc:grpChg chg="del">
          <ac:chgData name="Jess D'Ath" userId="b38c8f23-de29-4227-8717-f4e15358a34d" providerId="ADAL" clId="{2ADDF80E-0D27-4168-80E6-15D02FA04450}" dt="2024-02-21T21:54:10.320" v="52" actId="478"/>
          <ac:grpSpMkLst>
            <pc:docMk/>
            <pc:sldMk cId="4232681226" sldId="272"/>
            <ac:grpSpMk id="9" creationId="{00000000-0000-0000-0000-000000000000}"/>
          </ac:grpSpMkLst>
        </pc:grpChg>
        <pc:grpChg chg="del">
          <ac:chgData name="Jess D'Ath" userId="b38c8f23-de29-4227-8717-f4e15358a34d" providerId="ADAL" clId="{2ADDF80E-0D27-4168-80E6-15D02FA04450}" dt="2024-02-21T21:54:09.284" v="51" actId="478"/>
          <ac:grpSpMkLst>
            <pc:docMk/>
            <pc:sldMk cId="4232681226" sldId="272"/>
            <ac:grpSpMk id="11" creationId="{00000000-0000-0000-0000-000000000000}"/>
          </ac:grpSpMkLst>
        </pc:grpChg>
        <pc:grpChg chg="del">
          <ac:chgData name="Jess D'Ath" userId="b38c8f23-de29-4227-8717-f4e15358a34d" providerId="ADAL" clId="{2ADDF80E-0D27-4168-80E6-15D02FA04450}" dt="2024-02-21T21:53:34.423" v="16" actId="478"/>
          <ac:grpSpMkLst>
            <pc:docMk/>
            <pc:sldMk cId="4232681226" sldId="272"/>
            <ac:grpSpMk id="25" creationId="{00000000-0000-0000-0000-000000000000}"/>
          </ac:grpSpMkLst>
        </pc:grpChg>
        <pc:grpChg chg="del">
          <ac:chgData name="Jess D'Ath" userId="b38c8f23-de29-4227-8717-f4e15358a34d" providerId="ADAL" clId="{2ADDF80E-0D27-4168-80E6-15D02FA04450}" dt="2024-02-21T21:53:32.287" v="15" actId="478"/>
          <ac:grpSpMkLst>
            <pc:docMk/>
            <pc:sldMk cId="4232681226" sldId="272"/>
            <ac:grpSpMk id="28" creationId="{00000000-0000-0000-0000-000000000000}"/>
          </ac:grpSpMkLst>
        </pc:grpChg>
        <pc:picChg chg="add mod">
          <ac:chgData name="Jess D'Ath" userId="b38c8f23-de29-4227-8717-f4e15358a34d" providerId="ADAL" clId="{2ADDF80E-0D27-4168-80E6-15D02FA04450}" dt="2024-02-21T21:54:17.465" v="56" actId="1076"/>
          <ac:picMkLst>
            <pc:docMk/>
            <pc:sldMk cId="4232681226" sldId="272"/>
            <ac:picMk id="34" creationId="{76B806E6-7B5D-9641-84F9-70C3F1BB45E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students.nmit.ac.nz/assets/Uploads/Publications-and-brochures/AI-guidelines/AI-guidelines-for-akonga-April-2023-FINAL.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reddit.com/r/newzealand/comments/13zxlsd/ai_image_generator_prompt_the_most_stereotypical/?utm_source=embedv2&amp;utm_medium=post_embed&amp;utm_content=post_body&amp;embed_host_url=https://cdn.iframe.ly/api/ifram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83F"/>
        </a:solidFill>
        <a:effectLst/>
      </p:bgPr>
    </p:bg>
    <p:spTree>
      <p:nvGrpSpPr>
        <p:cNvPr id="1" name=""/>
        <p:cNvGrpSpPr/>
        <p:nvPr/>
      </p:nvGrpSpPr>
      <p:grpSpPr>
        <a:xfrm>
          <a:off x="0" y="0"/>
          <a:ext cx="0" cy="0"/>
          <a:chOff x="0" y="0"/>
          <a:chExt cx="0" cy="0"/>
        </a:xfrm>
      </p:grpSpPr>
      <p:sp>
        <p:nvSpPr>
          <p:cNvPr id="2" name="AutoShape 2"/>
          <p:cNvSpPr/>
          <p:nvPr/>
        </p:nvSpPr>
        <p:spPr>
          <a:xfrm>
            <a:off x="7201883" y="-172158"/>
            <a:ext cx="2673846" cy="3126565"/>
          </a:xfrm>
          <a:prstGeom prst="rect">
            <a:avLst/>
          </a:prstGeom>
          <a:solidFill>
            <a:srgbClr val="FDFDFD"/>
          </a:solidFill>
        </p:spPr>
        <p:txBody>
          <a:bodyPr/>
          <a:lstStyle/>
          <a:p>
            <a:endParaRPr lang="en-NZ"/>
          </a:p>
        </p:txBody>
      </p:sp>
      <p:grpSp>
        <p:nvGrpSpPr>
          <p:cNvPr id="3" name="Group 3"/>
          <p:cNvGrpSpPr/>
          <p:nvPr/>
        </p:nvGrpSpPr>
        <p:grpSpPr>
          <a:xfrm>
            <a:off x="6693565" y="2229421"/>
            <a:ext cx="1140273" cy="114027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8F9A"/>
            </a:solidFill>
          </p:spPr>
          <p:txBody>
            <a:bodyPr/>
            <a:lstStyle/>
            <a:p>
              <a:endParaRPr lang="en-NZ"/>
            </a:p>
          </p:txBody>
        </p:sp>
      </p:grpSp>
      <p:grpSp>
        <p:nvGrpSpPr>
          <p:cNvPr id="5" name="Group 5"/>
          <p:cNvGrpSpPr>
            <a:grpSpLocks noChangeAspect="1"/>
          </p:cNvGrpSpPr>
          <p:nvPr/>
        </p:nvGrpSpPr>
        <p:grpSpPr>
          <a:xfrm>
            <a:off x="7232792" y="2115300"/>
            <a:ext cx="797299" cy="797299"/>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7" name="Group 7"/>
          <p:cNvGrpSpPr/>
          <p:nvPr/>
        </p:nvGrpSpPr>
        <p:grpSpPr>
          <a:xfrm>
            <a:off x="731520" y="3039315"/>
            <a:ext cx="5555887" cy="3544365"/>
            <a:chOff x="0" y="0"/>
            <a:chExt cx="7407850" cy="4725820"/>
          </a:xfrm>
        </p:grpSpPr>
        <p:sp>
          <p:nvSpPr>
            <p:cNvPr id="8" name="TextBox 8"/>
            <p:cNvSpPr txBox="1"/>
            <p:nvPr/>
          </p:nvSpPr>
          <p:spPr>
            <a:xfrm>
              <a:off x="0" y="0"/>
              <a:ext cx="7407850" cy="424180"/>
            </a:xfrm>
            <a:prstGeom prst="rect">
              <a:avLst/>
            </a:prstGeom>
          </p:spPr>
          <p:txBody>
            <a:bodyPr lIns="0" tIns="0" rIns="0" bIns="0" rtlCol="0" anchor="t">
              <a:spAutoFit/>
            </a:bodyPr>
            <a:lstStyle/>
            <a:p>
              <a:pPr>
                <a:lnSpc>
                  <a:spcPts val="2414"/>
                </a:lnSpc>
              </a:pPr>
              <a:r>
                <a:rPr lang="en-US" sz="2100" spc="231">
                  <a:solidFill>
                    <a:srgbClr val="FDFDFD"/>
                  </a:solidFill>
                  <a:latin typeface="Glacial Indifference Bold"/>
                </a:rPr>
                <a:t>NMIT</a:t>
              </a:r>
            </a:p>
          </p:txBody>
        </p:sp>
        <p:sp>
          <p:nvSpPr>
            <p:cNvPr id="9" name="TextBox 9"/>
            <p:cNvSpPr txBox="1"/>
            <p:nvPr/>
          </p:nvSpPr>
          <p:spPr>
            <a:xfrm>
              <a:off x="0" y="918300"/>
              <a:ext cx="7407850" cy="3154815"/>
            </a:xfrm>
            <a:prstGeom prst="rect">
              <a:avLst/>
            </a:prstGeom>
          </p:spPr>
          <p:txBody>
            <a:bodyPr lIns="0" tIns="0" rIns="0" bIns="0" rtlCol="0" anchor="t">
              <a:spAutoFit/>
            </a:bodyPr>
            <a:lstStyle/>
            <a:p>
              <a:pPr>
                <a:lnSpc>
                  <a:spcPts val="9279"/>
                </a:lnSpc>
              </a:pPr>
              <a:r>
                <a:rPr lang="en-US" sz="8000" spc="-80">
                  <a:solidFill>
                    <a:srgbClr val="FDFDFD"/>
                  </a:solidFill>
                  <a:latin typeface="League Spartan Italics"/>
                </a:rPr>
                <a:t>AI for Akonga</a:t>
              </a:r>
            </a:p>
          </p:txBody>
        </p:sp>
        <p:sp>
          <p:nvSpPr>
            <p:cNvPr id="10" name="TextBox 10"/>
            <p:cNvSpPr txBox="1"/>
            <p:nvPr/>
          </p:nvSpPr>
          <p:spPr>
            <a:xfrm>
              <a:off x="0" y="4289626"/>
              <a:ext cx="7407850" cy="436194"/>
            </a:xfrm>
            <a:prstGeom prst="rect">
              <a:avLst/>
            </a:prstGeom>
          </p:spPr>
          <p:txBody>
            <a:bodyPr lIns="0" tIns="0" rIns="0" bIns="0" rtlCol="0" anchor="t">
              <a:spAutoFit/>
            </a:bodyPr>
            <a:lstStyle/>
            <a:p>
              <a:pPr>
                <a:lnSpc>
                  <a:spcPts val="2520"/>
                </a:lnSpc>
              </a:pPr>
              <a:endParaRPr/>
            </a:p>
          </p:txBody>
        </p:sp>
      </p:grpSp>
      <p:sp>
        <p:nvSpPr>
          <p:cNvPr id="11" name="AutoShape 11"/>
          <p:cNvSpPr/>
          <p:nvPr/>
        </p:nvSpPr>
        <p:spPr>
          <a:xfrm>
            <a:off x="9022080" y="2021798"/>
            <a:ext cx="74398" cy="5499463"/>
          </a:xfrm>
          <a:prstGeom prst="rect">
            <a:avLst/>
          </a:prstGeom>
          <a:solidFill>
            <a:srgbClr val="318F9A"/>
          </a:solidFill>
        </p:spPr>
        <p:txBody>
          <a:bodyPr/>
          <a:lstStyle/>
          <a:p>
            <a:endParaRPr lang="en-NZ"/>
          </a:p>
        </p:txBody>
      </p:sp>
      <p:sp>
        <p:nvSpPr>
          <p:cNvPr id="12" name="AutoShape 12"/>
          <p:cNvSpPr/>
          <p:nvPr/>
        </p:nvSpPr>
        <p:spPr>
          <a:xfrm>
            <a:off x="-104052" y="-105477"/>
            <a:ext cx="824524" cy="1257718"/>
          </a:xfrm>
          <a:prstGeom prst="rect">
            <a:avLst/>
          </a:prstGeom>
          <a:solidFill>
            <a:srgbClr val="FDFDFD"/>
          </a:solidFill>
        </p:spPr>
        <p:txBody>
          <a:bodyPr/>
          <a:lstStyle/>
          <a:p>
            <a:endParaRPr lang="en-NZ"/>
          </a:p>
        </p:txBody>
      </p:sp>
      <p:sp>
        <p:nvSpPr>
          <p:cNvPr id="13" name="AutoShape 13"/>
          <p:cNvSpPr/>
          <p:nvPr/>
        </p:nvSpPr>
        <p:spPr>
          <a:xfrm>
            <a:off x="-104052" y="751840"/>
            <a:ext cx="5797202" cy="66887"/>
          </a:xfrm>
          <a:prstGeom prst="rect">
            <a:avLst/>
          </a:prstGeom>
          <a:solidFill>
            <a:srgbClr val="318F9A"/>
          </a:solidFill>
        </p:spPr>
        <p:txBody>
          <a:bodyPr/>
          <a:lstStyle/>
          <a:p>
            <a:endParaRPr lang="en-N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7B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876800" cy="7315200"/>
            <a:chOff x="0" y="0"/>
            <a:chExt cx="1806222" cy="2709333"/>
          </a:xfrm>
        </p:grpSpPr>
        <p:sp>
          <p:nvSpPr>
            <p:cNvPr id="3" name="Freeform 3"/>
            <p:cNvSpPr/>
            <p:nvPr/>
          </p:nvSpPr>
          <p:spPr>
            <a:xfrm>
              <a:off x="0" y="0"/>
              <a:ext cx="1806222" cy="2709333"/>
            </a:xfrm>
            <a:custGeom>
              <a:avLst/>
              <a:gdLst/>
              <a:ahLst/>
              <a:cxnLst/>
              <a:rect l="l" t="t" r="r" b="b"/>
              <a:pathLst>
                <a:path w="1806222" h="2709333">
                  <a:moveTo>
                    <a:pt x="0" y="0"/>
                  </a:moveTo>
                  <a:lnTo>
                    <a:pt x="1806222" y="0"/>
                  </a:lnTo>
                  <a:lnTo>
                    <a:pt x="1806222" y="2709333"/>
                  </a:lnTo>
                  <a:lnTo>
                    <a:pt x="0" y="2709333"/>
                  </a:lnTo>
                  <a:close/>
                </a:path>
              </a:pathLst>
            </a:custGeom>
            <a:solidFill>
              <a:srgbClr val="5CE1E6"/>
            </a:solidFill>
          </p:spPr>
          <p:txBody>
            <a:bodyPr/>
            <a:lstStyle/>
            <a:p>
              <a:endParaRPr lang="en-NZ"/>
            </a:p>
          </p:txBody>
        </p:sp>
        <p:sp>
          <p:nvSpPr>
            <p:cNvPr id="4" name="TextBox 4"/>
            <p:cNvSpPr txBox="1"/>
            <p:nvPr/>
          </p:nvSpPr>
          <p:spPr>
            <a:xfrm>
              <a:off x="0" y="-66675"/>
              <a:ext cx="1806222" cy="2776008"/>
            </a:xfrm>
            <a:prstGeom prst="rect">
              <a:avLst/>
            </a:prstGeom>
          </p:spPr>
          <p:txBody>
            <a:bodyPr lIns="50800" tIns="50800" rIns="50800" bIns="50800" rtlCol="0" anchor="ctr"/>
            <a:lstStyle/>
            <a:p>
              <a:pPr algn="ctr">
                <a:lnSpc>
                  <a:spcPts val="2352"/>
                </a:lnSpc>
              </a:pPr>
              <a:endParaRPr/>
            </a:p>
          </p:txBody>
        </p:sp>
      </p:grpSp>
      <p:sp>
        <p:nvSpPr>
          <p:cNvPr id="5" name="AutoShape 5"/>
          <p:cNvSpPr/>
          <p:nvPr/>
        </p:nvSpPr>
        <p:spPr>
          <a:xfrm>
            <a:off x="-163116" y="-144746"/>
            <a:ext cx="894636" cy="1262515"/>
          </a:xfrm>
          <a:prstGeom prst="rect">
            <a:avLst/>
          </a:prstGeom>
          <a:solidFill>
            <a:srgbClr val="04383F"/>
          </a:solidFill>
        </p:spPr>
        <p:txBody>
          <a:bodyPr/>
          <a:lstStyle/>
          <a:p>
            <a:endParaRPr lang="en-NZ"/>
          </a:p>
        </p:txBody>
      </p:sp>
      <p:sp>
        <p:nvSpPr>
          <p:cNvPr id="6" name="AutoShape 6"/>
          <p:cNvSpPr/>
          <p:nvPr/>
        </p:nvSpPr>
        <p:spPr>
          <a:xfrm>
            <a:off x="-1437062" y="741790"/>
            <a:ext cx="5797202" cy="66887"/>
          </a:xfrm>
          <a:prstGeom prst="rect">
            <a:avLst/>
          </a:prstGeom>
          <a:solidFill>
            <a:srgbClr val="318F9A"/>
          </a:solidFill>
        </p:spPr>
        <p:txBody>
          <a:bodyPr/>
          <a:lstStyle/>
          <a:p>
            <a:endParaRPr lang="en-NZ"/>
          </a:p>
        </p:txBody>
      </p:sp>
      <p:grpSp>
        <p:nvGrpSpPr>
          <p:cNvPr id="7" name="Group 7"/>
          <p:cNvGrpSpPr/>
          <p:nvPr/>
        </p:nvGrpSpPr>
        <p:grpSpPr>
          <a:xfrm rot="-10800000">
            <a:off x="8500470" y="731520"/>
            <a:ext cx="521610" cy="52161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383F"/>
            </a:solidFill>
          </p:spPr>
          <p:txBody>
            <a:bodyPr/>
            <a:lstStyle/>
            <a:p>
              <a:endParaRPr lang="en-NZ"/>
            </a:p>
          </p:txBody>
        </p:sp>
      </p:grpSp>
      <p:grpSp>
        <p:nvGrpSpPr>
          <p:cNvPr id="9" name="Group 9"/>
          <p:cNvGrpSpPr>
            <a:grpSpLocks noChangeAspect="1"/>
          </p:cNvGrpSpPr>
          <p:nvPr/>
        </p:nvGrpSpPr>
        <p:grpSpPr>
          <a:xfrm rot="-10800000">
            <a:off x="8379786" y="909705"/>
            <a:ext cx="364719" cy="364719"/>
            <a:chOff x="-2540" y="-2540"/>
            <a:chExt cx="6355080" cy="6355080"/>
          </a:xfrm>
        </p:grpSpPr>
        <p:sp>
          <p:nvSpPr>
            <p:cNvPr id="10" name="Freeform 10"/>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DFDFD"/>
            </a:solidFill>
          </p:spPr>
          <p:txBody>
            <a:bodyPr/>
            <a:lstStyle/>
            <a:p>
              <a:endParaRPr lang="en-NZ"/>
            </a:p>
          </p:txBody>
        </p:sp>
      </p:grpSp>
      <p:sp>
        <p:nvSpPr>
          <p:cNvPr id="11" name="AutoShape 11"/>
          <p:cNvSpPr/>
          <p:nvPr/>
        </p:nvSpPr>
        <p:spPr>
          <a:xfrm>
            <a:off x="9095188" y="6265801"/>
            <a:ext cx="786947" cy="1189099"/>
          </a:xfrm>
          <a:prstGeom prst="rect">
            <a:avLst/>
          </a:prstGeom>
          <a:solidFill>
            <a:srgbClr val="04383F"/>
          </a:solidFill>
        </p:spPr>
        <p:txBody>
          <a:bodyPr/>
          <a:lstStyle/>
          <a:p>
            <a:endParaRPr lang="en-NZ"/>
          </a:p>
        </p:txBody>
      </p:sp>
      <p:sp>
        <p:nvSpPr>
          <p:cNvPr id="12" name="AutoShape 12"/>
          <p:cNvSpPr/>
          <p:nvPr/>
        </p:nvSpPr>
        <p:spPr>
          <a:xfrm>
            <a:off x="5862674" y="6577544"/>
            <a:ext cx="5797202" cy="66887"/>
          </a:xfrm>
          <a:prstGeom prst="rect">
            <a:avLst/>
          </a:prstGeom>
          <a:solidFill>
            <a:srgbClr val="FDFDFD"/>
          </a:solidFill>
        </p:spPr>
        <p:txBody>
          <a:bodyPr/>
          <a:lstStyle/>
          <a:p>
            <a:endParaRPr lang="en-NZ"/>
          </a:p>
        </p:txBody>
      </p:sp>
      <p:grpSp>
        <p:nvGrpSpPr>
          <p:cNvPr id="13" name="Group 13"/>
          <p:cNvGrpSpPr/>
          <p:nvPr/>
        </p:nvGrpSpPr>
        <p:grpSpPr>
          <a:xfrm>
            <a:off x="743045" y="6062070"/>
            <a:ext cx="521610" cy="521610"/>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5" name="Group 15"/>
          <p:cNvGrpSpPr>
            <a:grpSpLocks noChangeAspect="1"/>
          </p:cNvGrpSpPr>
          <p:nvPr/>
        </p:nvGrpSpPr>
        <p:grpSpPr>
          <a:xfrm>
            <a:off x="1020620" y="6040776"/>
            <a:ext cx="364719" cy="364719"/>
            <a:chOff x="-2540" y="-2540"/>
            <a:chExt cx="6355080" cy="6355080"/>
          </a:xfrm>
        </p:grpSpPr>
        <p:sp>
          <p:nvSpPr>
            <p:cNvPr id="16" name="Freeform 1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p>
          </p:txBody>
        </p:sp>
      </p:grpSp>
      <p:sp>
        <p:nvSpPr>
          <p:cNvPr id="17" name="TextBox 17"/>
          <p:cNvSpPr txBox="1"/>
          <p:nvPr/>
        </p:nvSpPr>
        <p:spPr>
          <a:xfrm>
            <a:off x="6166103" y="3544714"/>
            <a:ext cx="3430699" cy="1661552"/>
          </a:xfrm>
          <a:prstGeom prst="rect">
            <a:avLst/>
          </a:prstGeom>
        </p:spPr>
        <p:txBody>
          <a:bodyPr lIns="0" tIns="0" rIns="0" bIns="0" rtlCol="0" anchor="t">
            <a:spAutoFit/>
          </a:bodyPr>
          <a:lstStyle/>
          <a:p>
            <a:pPr>
              <a:lnSpc>
                <a:spcPts val="4479"/>
              </a:lnSpc>
            </a:pPr>
            <a:r>
              <a:rPr lang="en-US" sz="3199" spc="383">
                <a:solidFill>
                  <a:srgbClr val="FDFDFD"/>
                </a:solidFill>
                <a:latin typeface="League Spartan Italics"/>
              </a:rPr>
              <a:t>...BUT A TERRIBLE SUBSTITUTE</a:t>
            </a:r>
          </a:p>
        </p:txBody>
      </p:sp>
      <p:sp>
        <p:nvSpPr>
          <p:cNvPr id="18" name="TextBox 18"/>
          <p:cNvSpPr txBox="1"/>
          <p:nvPr/>
        </p:nvSpPr>
        <p:spPr>
          <a:xfrm>
            <a:off x="1202979" y="1479581"/>
            <a:ext cx="3368433" cy="2924484"/>
          </a:xfrm>
          <a:prstGeom prst="rect">
            <a:avLst/>
          </a:prstGeom>
        </p:spPr>
        <p:txBody>
          <a:bodyPr lIns="0" tIns="0" rIns="0" bIns="0" rtlCol="0" anchor="t">
            <a:spAutoFit/>
          </a:bodyPr>
          <a:lstStyle/>
          <a:p>
            <a:pPr>
              <a:lnSpc>
                <a:spcPts val="6005"/>
              </a:lnSpc>
            </a:pPr>
            <a:r>
              <a:rPr lang="en-US" sz="4199" spc="41">
                <a:solidFill>
                  <a:srgbClr val="04383F"/>
                </a:solidFill>
                <a:latin typeface="League Spartan Italics"/>
              </a:rPr>
              <a:t>AI is a brilliant Support...</a:t>
            </a:r>
          </a:p>
          <a:p>
            <a:pPr>
              <a:lnSpc>
                <a:spcPts val="5148"/>
              </a:lnSpc>
            </a:pPr>
            <a:endParaRPr lang="en-US" sz="4199" spc="41">
              <a:solidFill>
                <a:srgbClr val="04383F"/>
              </a:solidFill>
              <a:latin typeface="League Spartan Itali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383F"/>
        </a:solidFill>
        <a:effectLst/>
      </p:bgPr>
    </p:bg>
    <p:spTree>
      <p:nvGrpSpPr>
        <p:cNvPr id="1" name=""/>
        <p:cNvGrpSpPr/>
        <p:nvPr/>
      </p:nvGrpSpPr>
      <p:grpSpPr>
        <a:xfrm>
          <a:off x="0" y="0"/>
          <a:ext cx="0" cy="0"/>
          <a:chOff x="0" y="0"/>
          <a:chExt cx="0" cy="0"/>
        </a:xfrm>
      </p:grpSpPr>
      <p:grpSp>
        <p:nvGrpSpPr>
          <p:cNvPr id="2" name="Group 2"/>
          <p:cNvGrpSpPr/>
          <p:nvPr/>
        </p:nvGrpSpPr>
        <p:grpSpPr>
          <a:xfrm>
            <a:off x="1038614" y="340056"/>
            <a:ext cx="7752737" cy="1072533"/>
            <a:chOff x="0" y="270223"/>
            <a:chExt cx="7288066" cy="1430043"/>
          </a:xfrm>
        </p:grpSpPr>
        <p:sp>
          <p:nvSpPr>
            <p:cNvPr id="3" name="TextBox 3"/>
            <p:cNvSpPr txBox="1"/>
            <p:nvPr/>
          </p:nvSpPr>
          <p:spPr>
            <a:xfrm>
              <a:off x="0" y="270223"/>
              <a:ext cx="7288066" cy="470906"/>
            </a:xfrm>
            <a:prstGeom prst="rect">
              <a:avLst/>
            </a:prstGeom>
          </p:spPr>
          <p:txBody>
            <a:bodyPr lIns="0" tIns="0" rIns="0" bIns="0" rtlCol="0" anchor="t">
              <a:spAutoFit/>
            </a:bodyPr>
            <a:lstStyle/>
            <a:p>
              <a:pPr algn="r">
                <a:lnSpc>
                  <a:spcPts val="2940"/>
                </a:lnSpc>
              </a:pPr>
              <a:r>
                <a:rPr lang="en-US" sz="2100" spc="252" dirty="0">
                  <a:solidFill>
                    <a:schemeClr val="bg1"/>
                  </a:solidFill>
                  <a:latin typeface="League Spartan Italics"/>
                </a:rPr>
                <a:t>SO, WHAT IS IT GOOD FOR?</a:t>
              </a:r>
            </a:p>
          </p:txBody>
        </p:sp>
        <p:sp>
          <p:nvSpPr>
            <p:cNvPr id="4" name="TextBox 4"/>
            <p:cNvSpPr txBox="1"/>
            <p:nvPr/>
          </p:nvSpPr>
          <p:spPr>
            <a:xfrm>
              <a:off x="0" y="652972"/>
              <a:ext cx="7288066" cy="1047294"/>
            </a:xfrm>
            <a:prstGeom prst="rect">
              <a:avLst/>
            </a:prstGeom>
          </p:spPr>
          <p:txBody>
            <a:bodyPr lIns="0" tIns="0" rIns="0" bIns="0" rtlCol="0" anchor="t">
              <a:spAutoFit/>
            </a:bodyPr>
            <a:lstStyle/>
            <a:p>
              <a:pPr algn="r">
                <a:lnSpc>
                  <a:spcPts val="3150"/>
                </a:lnSpc>
              </a:pPr>
              <a:r>
                <a:rPr lang="en-US" sz="2100" spc="21" dirty="0">
                  <a:solidFill>
                    <a:schemeClr val="bg1"/>
                  </a:solidFill>
                  <a:latin typeface="Glacial Indifference"/>
                </a:rPr>
                <a:t>Can you use AI in your studies and assignments?</a:t>
              </a:r>
            </a:p>
          </p:txBody>
        </p:sp>
      </p:grpSp>
      <p:sp>
        <p:nvSpPr>
          <p:cNvPr id="5" name="AutoShape 5"/>
          <p:cNvSpPr/>
          <p:nvPr/>
        </p:nvSpPr>
        <p:spPr>
          <a:xfrm>
            <a:off x="10363200" y="198229"/>
            <a:ext cx="2179296" cy="1806678"/>
          </a:xfrm>
          <a:prstGeom prst="rect">
            <a:avLst/>
          </a:prstGeom>
          <a:solidFill>
            <a:srgbClr val="FDFDFD"/>
          </a:solidFill>
        </p:spPr>
        <p:txBody>
          <a:bodyPr/>
          <a:lstStyle/>
          <a:p>
            <a:endParaRPr lang="en-NZ">
              <a:solidFill>
                <a:schemeClr val="bg1"/>
              </a:solidFill>
            </a:endParaRPr>
          </a:p>
        </p:txBody>
      </p:sp>
      <p:grpSp>
        <p:nvGrpSpPr>
          <p:cNvPr id="6" name="Group 6"/>
          <p:cNvGrpSpPr/>
          <p:nvPr/>
        </p:nvGrpSpPr>
        <p:grpSpPr>
          <a:xfrm>
            <a:off x="731520" y="5476415"/>
            <a:ext cx="1179765" cy="1107265"/>
            <a:chOff x="0" y="0"/>
            <a:chExt cx="1573020" cy="1476354"/>
          </a:xfrm>
        </p:grpSpPr>
        <p:grpSp>
          <p:nvGrpSpPr>
            <p:cNvPr id="7" name="Group 7"/>
            <p:cNvGrpSpPr/>
            <p:nvPr/>
          </p:nvGrpSpPr>
          <p:grpSpPr>
            <a:xfrm>
              <a:off x="0" y="134314"/>
              <a:ext cx="1342040" cy="1342040"/>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solidFill>
                    <a:schemeClr val="bg1"/>
                  </a:solidFill>
                </a:endParaRPr>
              </a:p>
            </p:txBody>
          </p:sp>
        </p:grpSp>
        <p:grpSp>
          <p:nvGrpSpPr>
            <p:cNvPr id="9" name="Group 9"/>
            <p:cNvGrpSpPr>
              <a:grpSpLocks noChangeAspect="1"/>
            </p:cNvGrpSpPr>
            <p:nvPr/>
          </p:nvGrpSpPr>
          <p:grpSpPr>
            <a:xfrm>
              <a:off x="634641" y="0"/>
              <a:ext cx="938379" cy="938379"/>
              <a:chOff x="-2540" y="-2540"/>
              <a:chExt cx="6355080" cy="6355080"/>
            </a:xfrm>
          </p:grpSpPr>
          <p:sp>
            <p:nvSpPr>
              <p:cNvPr id="10" name="Freeform 10"/>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solidFill>
                    <a:schemeClr val="bg1"/>
                  </a:solidFill>
                </a:endParaRPr>
              </a:p>
            </p:txBody>
          </p:sp>
        </p:grpSp>
      </p:grpSp>
      <p:sp>
        <p:nvSpPr>
          <p:cNvPr id="11" name="AutoShape 11"/>
          <p:cNvSpPr/>
          <p:nvPr/>
        </p:nvSpPr>
        <p:spPr>
          <a:xfrm>
            <a:off x="9022080" y="-731520"/>
            <a:ext cx="63512" cy="4389120"/>
          </a:xfrm>
          <a:prstGeom prst="rect">
            <a:avLst/>
          </a:prstGeom>
          <a:solidFill>
            <a:srgbClr val="318F9A"/>
          </a:solidFill>
        </p:spPr>
        <p:txBody>
          <a:bodyPr/>
          <a:lstStyle/>
          <a:p>
            <a:endParaRPr lang="en-NZ">
              <a:solidFill>
                <a:schemeClr val="bg1"/>
              </a:solidFill>
            </a:endParaRPr>
          </a:p>
        </p:txBody>
      </p:sp>
      <p:grpSp>
        <p:nvGrpSpPr>
          <p:cNvPr id="12" name="Group 12"/>
          <p:cNvGrpSpPr/>
          <p:nvPr/>
        </p:nvGrpSpPr>
        <p:grpSpPr>
          <a:xfrm>
            <a:off x="-1223482" y="1288739"/>
            <a:ext cx="5797202" cy="937924"/>
            <a:chOff x="0" y="-85725"/>
            <a:chExt cx="7729603" cy="1250565"/>
          </a:xfrm>
        </p:grpSpPr>
        <p:sp>
          <p:nvSpPr>
            <p:cNvPr id="13" name="TextBox 13"/>
            <p:cNvSpPr txBox="1"/>
            <p:nvPr/>
          </p:nvSpPr>
          <p:spPr>
            <a:xfrm>
              <a:off x="2606669" y="-85725"/>
              <a:ext cx="5122934" cy="837836"/>
            </a:xfrm>
            <a:prstGeom prst="rect">
              <a:avLst/>
            </a:prstGeom>
          </p:spPr>
          <p:txBody>
            <a:bodyPr lIns="0" tIns="0" rIns="0" bIns="0" rtlCol="0" anchor="t">
              <a:spAutoFit/>
            </a:bodyPr>
            <a:lstStyle/>
            <a:p>
              <a:pPr>
                <a:lnSpc>
                  <a:spcPts val="5880"/>
                </a:lnSpc>
              </a:pPr>
              <a:endParaRPr>
                <a:solidFill>
                  <a:schemeClr val="bg1"/>
                </a:solidFill>
              </a:endParaRPr>
            </a:p>
          </p:txBody>
        </p:sp>
        <p:sp>
          <p:nvSpPr>
            <p:cNvPr id="14" name="AutoShape 14"/>
            <p:cNvSpPr/>
            <p:nvPr/>
          </p:nvSpPr>
          <p:spPr>
            <a:xfrm>
              <a:off x="0" y="1075658"/>
              <a:ext cx="7729603" cy="89182"/>
            </a:xfrm>
            <a:prstGeom prst="rect">
              <a:avLst/>
            </a:prstGeom>
            <a:solidFill>
              <a:srgbClr val="FDFDFD"/>
            </a:solidFill>
          </p:spPr>
          <p:txBody>
            <a:bodyPr/>
            <a:lstStyle/>
            <a:p>
              <a:endParaRPr lang="en-NZ">
                <a:solidFill>
                  <a:schemeClr val="bg1"/>
                </a:solidFill>
              </a:endParaRPr>
            </a:p>
          </p:txBody>
        </p:sp>
      </p:grpSp>
      <p:sp>
        <p:nvSpPr>
          <p:cNvPr id="15" name="AutoShape 15"/>
          <p:cNvSpPr/>
          <p:nvPr/>
        </p:nvSpPr>
        <p:spPr>
          <a:xfrm>
            <a:off x="-100035" y="-106528"/>
            <a:ext cx="545732" cy="965048"/>
          </a:xfrm>
          <a:prstGeom prst="rect">
            <a:avLst/>
          </a:prstGeom>
          <a:solidFill>
            <a:srgbClr val="FDFDFD"/>
          </a:solidFill>
        </p:spPr>
        <p:txBody>
          <a:bodyPr/>
          <a:lstStyle/>
          <a:p>
            <a:endParaRPr lang="en-NZ">
              <a:solidFill>
                <a:schemeClr val="bg1"/>
              </a:solidFill>
            </a:endParaRPr>
          </a:p>
        </p:txBody>
      </p:sp>
      <p:grpSp>
        <p:nvGrpSpPr>
          <p:cNvPr id="16" name="Group 2">
            <a:extLst>
              <a:ext uri="{FF2B5EF4-FFF2-40B4-BE49-F238E27FC236}">
                <a16:creationId xmlns:a16="http://schemas.microsoft.com/office/drawing/2014/main" id="{0A4CC326-1715-2376-4475-D3A54521A4E5}"/>
              </a:ext>
            </a:extLst>
          </p:cNvPr>
          <p:cNvGrpSpPr/>
          <p:nvPr/>
        </p:nvGrpSpPr>
        <p:grpSpPr>
          <a:xfrm>
            <a:off x="401500" y="1599895"/>
            <a:ext cx="4159455" cy="1350116"/>
            <a:chOff x="-10881" y="1025468"/>
            <a:chExt cx="5545940" cy="1800154"/>
          </a:xfrm>
        </p:grpSpPr>
        <p:sp>
          <p:nvSpPr>
            <p:cNvPr id="17" name="TextBox 3">
              <a:extLst>
                <a:ext uri="{FF2B5EF4-FFF2-40B4-BE49-F238E27FC236}">
                  <a16:creationId xmlns:a16="http://schemas.microsoft.com/office/drawing/2014/main" id="{FECD6949-8922-C611-8552-990500CF3CC1}"/>
                </a:ext>
              </a:extLst>
            </p:cNvPr>
            <p:cNvSpPr txBox="1"/>
            <p:nvPr/>
          </p:nvSpPr>
          <p:spPr>
            <a:xfrm>
              <a:off x="-10881" y="1886470"/>
              <a:ext cx="5535059" cy="939152"/>
            </a:xfrm>
            <a:prstGeom prst="rect">
              <a:avLst/>
            </a:prstGeom>
          </p:spPr>
          <p:txBody>
            <a:bodyPr lIns="0" tIns="0" rIns="0" bIns="0" rtlCol="0" anchor="t">
              <a:spAutoFit/>
            </a:bodyPr>
            <a:lstStyle/>
            <a:p>
              <a:pPr>
                <a:lnSpc>
                  <a:spcPts val="5880"/>
                </a:lnSpc>
              </a:pPr>
              <a:r>
                <a:rPr lang="en-US" sz="4200" spc="462" dirty="0">
                  <a:solidFill>
                    <a:schemeClr val="bg1"/>
                  </a:solidFill>
                  <a:latin typeface="League Spartan Italics"/>
                </a:rPr>
                <a:t>POLICIES</a:t>
              </a:r>
            </a:p>
          </p:txBody>
        </p:sp>
        <p:sp>
          <p:nvSpPr>
            <p:cNvPr id="18" name="TextBox 4">
              <a:extLst>
                <a:ext uri="{FF2B5EF4-FFF2-40B4-BE49-F238E27FC236}">
                  <a16:creationId xmlns:a16="http://schemas.microsoft.com/office/drawing/2014/main" id="{BFFF7517-29CB-B3EC-95A5-064BB1100A27}"/>
                </a:ext>
              </a:extLst>
            </p:cNvPr>
            <p:cNvSpPr txBox="1"/>
            <p:nvPr/>
          </p:nvSpPr>
          <p:spPr>
            <a:xfrm>
              <a:off x="10882" y="1025468"/>
              <a:ext cx="5524177" cy="470907"/>
            </a:xfrm>
            <a:prstGeom prst="rect">
              <a:avLst/>
            </a:prstGeom>
          </p:spPr>
          <p:txBody>
            <a:bodyPr lIns="0" tIns="0" rIns="0" bIns="0" rtlCol="0" anchor="t">
              <a:spAutoFit/>
            </a:bodyPr>
            <a:lstStyle/>
            <a:p>
              <a:pPr>
                <a:lnSpc>
                  <a:spcPts val="2940"/>
                </a:lnSpc>
              </a:pPr>
              <a:r>
                <a:rPr lang="en-US" sz="2100" spc="252" dirty="0">
                  <a:solidFill>
                    <a:schemeClr val="bg1"/>
                  </a:solidFill>
                  <a:latin typeface="League Spartan Italics"/>
                </a:rPr>
                <a:t>AT NMIT</a:t>
              </a:r>
            </a:p>
          </p:txBody>
        </p:sp>
      </p:grpSp>
      <p:grpSp>
        <p:nvGrpSpPr>
          <p:cNvPr id="19" name="Group 5">
            <a:extLst>
              <a:ext uri="{FF2B5EF4-FFF2-40B4-BE49-F238E27FC236}">
                <a16:creationId xmlns:a16="http://schemas.microsoft.com/office/drawing/2014/main" id="{A18FE813-151B-A603-BB9A-E1CB07E1EC0E}"/>
              </a:ext>
            </a:extLst>
          </p:cNvPr>
          <p:cNvGrpSpPr/>
          <p:nvPr/>
        </p:nvGrpSpPr>
        <p:grpSpPr>
          <a:xfrm>
            <a:off x="4648218" y="2906980"/>
            <a:ext cx="4373862" cy="3713939"/>
            <a:chOff x="-307639" y="-213384"/>
            <a:chExt cx="5831816" cy="4951918"/>
          </a:xfrm>
        </p:grpSpPr>
        <p:sp>
          <p:nvSpPr>
            <p:cNvPr id="20" name="TextBox 6">
              <a:extLst>
                <a:ext uri="{FF2B5EF4-FFF2-40B4-BE49-F238E27FC236}">
                  <a16:creationId xmlns:a16="http://schemas.microsoft.com/office/drawing/2014/main" id="{88C79B1E-3DEF-44DA-ED0F-8B72A5B661E2}"/>
                </a:ext>
              </a:extLst>
            </p:cNvPr>
            <p:cNvSpPr txBox="1"/>
            <p:nvPr/>
          </p:nvSpPr>
          <p:spPr>
            <a:xfrm>
              <a:off x="0" y="3144081"/>
              <a:ext cx="5524177" cy="1594453"/>
            </a:xfrm>
            <a:prstGeom prst="rect">
              <a:avLst/>
            </a:prstGeom>
          </p:spPr>
          <p:txBody>
            <a:bodyPr lIns="0" tIns="0" rIns="0" bIns="0" rtlCol="0" anchor="t">
              <a:spAutoFit/>
            </a:bodyPr>
            <a:lstStyle/>
            <a:p>
              <a:pPr algn="r">
                <a:lnSpc>
                  <a:spcPts val="3150"/>
                </a:lnSpc>
              </a:pPr>
              <a:r>
                <a:rPr lang="en-US" sz="2100" spc="21" dirty="0">
                  <a:solidFill>
                    <a:schemeClr val="bg1"/>
                  </a:solidFill>
                  <a:latin typeface="Glacial Indifference"/>
                </a:rPr>
                <a:t>https://library.nmit.ac.nz/home/referencing/referencing-chatgpt-and-ai-tools/</a:t>
              </a:r>
            </a:p>
          </p:txBody>
        </p:sp>
        <p:sp>
          <p:nvSpPr>
            <p:cNvPr id="21" name="TextBox 7">
              <a:extLst>
                <a:ext uri="{FF2B5EF4-FFF2-40B4-BE49-F238E27FC236}">
                  <a16:creationId xmlns:a16="http://schemas.microsoft.com/office/drawing/2014/main" id="{AC0AE322-EF9E-2DFF-E9CD-DDEA3CD4A97C}"/>
                </a:ext>
              </a:extLst>
            </p:cNvPr>
            <p:cNvSpPr txBox="1"/>
            <p:nvPr/>
          </p:nvSpPr>
          <p:spPr>
            <a:xfrm>
              <a:off x="0" y="2533787"/>
              <a:ext cx="5524177" cy="470907"/>
            </a:xfrm>
            <a:prstGeom prst="rect">
              <a:avLst/>
            </a:prstGeom>
          </p:spPr>
          <p:txBody>
            <a:bodyPr lIns="0" tIns="0" rIns="0" bIns="0" rtlCol="0" anchor="t">
              <a:spAutoFit/>
            </a:bodyPr>
            <a:lstStyle/>
            <a:p>
              <a:pPr algn="r">
                <a:lnSpc>
                  <a:spcPts val="2940"/>
                </a:lnSpc>
              </a:pPr>
              <a:r>
                <a:rPr lang="en-US" sz="2100" spc="210">
                  <a:solidFill>
                    <a:schemeClr val="bg1"/>
                  </a:solidFill>
                  <a:latin typeface="Glacial Indifference"/>
                </a:rPr>
                <a:t>HOW?</a:t>
              </a:r>
            </a:p>
          </p:txBody>
        </p:sp>
        <p:sp>
          <p:nvSpPr>
            <p:cNvPr id="22" name="TextBox 8">
              <a:extLst>
                <a:ext uri="{FF2B5EF4-FFF2-40B4-BE49-F238E27FC236}">
                  <a16:creationId xmlns:a16="http://schemas.microsoft.com/office/drawing/2014/main" id="{26CBA4D2-B52B-81EF-7D8E-0A9BB81C0B64}"/>
                </a:ext>
              </a:extLst>
            </p:cNvPr>
            <p:cNvSpPr txBox="1"/>
            <p:nvPr/>
          </p:nvSpPr>
          <p:spPr>
            <a:xfrm>
              <a:off x="0" y="562670"/>
              <a:ext cx="5524177" cy="1594453"/>
            </a:xfrm>
            <a:prstGeom prst="rect">
              <a:avLst/>
            </a:prstGeom>
          </p:spPr>
          <p:txBody>
            <a:bodyPr lIns="0" tIns="0" rIns="0" bIns="0" rtlCol="0" anchor="t">
              <a:spAutoFit/>
            </a:bodyPr>
            <a:lstStyle/>
            <a:p>
              <a:pPr algn="r">
                <a:lnSpc>
                  <a:spcPts val="3150"/>
                </a:lnSpc>
              </a:pPr>
              <a:r>
                <a:rPr lang="en-US" sz="2100" spc="21">
                  <a:solidFill>
                    <a:schemeClr val="bg1"/>
                  </a:solidFill>
                  <a:latin typeface="Glacial Indifference"/>
                </a:rPr>
                <a:t>NMIT requires you to acknowledge any AI generated ideas or information used in your work.</a:t>
              </a:r>
            </a:p>
          </p:txBody>
        </p:sp>
        <p:sp>
          <p:nvSpPr>
            <p:cNvPr id="23" name="TextBox 9">
              <a:extLst>
                <a:ext uri="{FF2B5EF4-FFF2-40B4-BE49-F238E27FC236}">
                  <a16:creationId xmlns:a16="http://schemas.microsoft.com/office/drawing/2014/main" id="{922B8DC1-D6E9-C0FE-C504-339BC35747BD}"/>
                </a:ext>
              </a:extLst>
            </p:cNvPr>
            <p:cNvSpPr txBox="1"/>
            <p:nvPr/>
          </p:nvSpPr>
          <p:spPr>
            <a:xfrm>
              <a:off x="-307639" y="-213384"/>
              <a:ext cx="5524177" cy="470907"/>
            </a:xfrm>
            <a:prstGeom prst="rect">
              <a:avLst/>
            </a:prstGeom>
          </p:spPr>
          <p:txBody>
            <a:bodyPr lIns="0" tIns="0" rIns="0" bIns="0" rtlCol="0" anchor="t">
              <a:spAutoFit/>
            </a:bodyPr>
            <a:lstStyle/>
            <a:p>
              <a:pPr algn="r">
                <a:lnSpc>
                  <a:spcPts val="2940"/>
                </a:lnSpc>
              </a:pPr>
              <a:r>
                <a:rPr lang="en-US" sz="2100" spc="210" dirty="0">
                  <a:solidFill>
                    <a:schemeClr val="bg1"/>
                  </a:solidFill>
                  <a:latin typeface="Glacial Indifference"/>
                </a:rPr>
                <a:t>REFERENCE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4878947" y="731520"/>
            <a:ext cx="4151294" cy="1122281"/>
            <a:chOff x="0" y="0"/>
            <a:chExt cx="5535059" cy="1496374"/>
          </a:xfrm>
        </p:grpSpPr>
        <p:sp>
          <p:nvSpPr>
            <p:cNvPr id="3" name="TextBox 3"/>
            <p:cNvSpPr txBox="1"/>
            <p:nvPr/>
          </p:nvSpPr>
          <p:spPr>
            <a:xfrm>
              <a:off x="0" y="-85725"/>
              <a:ext cx="5535059" cy="939152"/>
            </a:xfrm>
            <a:prstGeom prst="rect">
              <a:avLst/>
            </a:prstGeom>
          </p:spPr>
          <p:txBody>
            <a:bodyPr lIns="0" tIns="0" rIns="0" bIns="0" rtlCol="0" anchor="t">
              <a:spAutoFit/>
            </a:bodyPr>
            <a:lstStyle/>
            <a:p>
              <a:pPr algn="r">
                <a:lnSpc>
                  <a:spcPts val="5880"/>
                </a:lnSpc>
              </a:pPr>
              <a:r>
                <a:rPr lang="en-US" sz="4200" spc="462">
                  <a:solidFill>
                    <a:srgbClr val="04383F"/>
                  </a:solidFill>
                  <a:latin typeface="League Spartan Italics"/>
                </a:rPr>
                <a:t>POLICIES</a:t>
              </a:r>
            </a:p>
          </p:txBody>
        </p:sp>
        <p:sp>
          <p:nvSpPr>
            <p:cNvPr id="4" name="TextBox 4"/>
            <p:cNvSpPr txBox="1"/>
            <p:nvPr/>
          </p:nvSpPr>
          <p:spPr>
            <a:xfrm>
              <a:off x="10882" y="1025468"/>
              <a:ext cx="5524177" cy="470907"/>
            </a:xfrm>
            <a:prstGeom prst="rect">
              <a:avLst/>
            </a:prstGeom>
          </p:spPr>
          <p:txBody>
            <a:bodyPr lIns="0" tIns="0" rIns="0" bIns="0" rtlCol="0" anchor="t">
              <a:spAutoFit/>
            </a:bodyPr>
            <a:lstStyle/>
            <a:p>
              <a:pPr algn="r">
                <a:lnSpc>
                  <a:spcPts val="2940"/>
                </a:lnSpc>
              </a:pPr>
              <a:r>
                <a:rPr lang="en-US" sz="2100" spc="252">
                  <a:solidFill>
                    <a:srgbClr val="04383F"/>
                  </a:solidFill>
                  <a:latin typeface="League Spartan Italics"/>
                </a:rPr>
                <a:t>AT NMIT</a:t>
              </a:r>
            </a:p>
          </p:txBody>
        </p:sp>
      </p:grpSp>
      <p:grpSp>
        <p:nvGrpSpPr>
          <p:cNvPr id="5" name="Group 5"/>
          <p:cNvGrpSpPr/>
          <p:nvPr/>
        </p:nvGrpSpPr>
        <p:grpSpPr>
          <a:xfrm>
            <a:off x="4878947" y="3067018"/>
            <a:ext cx="4143133" cy="3516662"/>
            <a:chOff x="0" y="0"/>
            <a:chExt cx="5524177" cy="4688882"/>
          </a:xfrm>
        </p:grpSpPr>
        <p:sp>
          <p:nvSpPr>
            <p:cNvPr id="6" name="TextBox 6"/>
            <p:cNvSpPr txBox="1"/>
            <p:nvPr/>
          </p:nvSpPr>
          <p:spPr>
            <a:xfrm>
              <a:off x="0" y="3144081"/>
              <a:ext cx="5524177" cy="1544801"/>
            </a:xfrm>
            <a:prstGeom prst="rect">
              <a:avLst/>
            </a:prstGeom>
          </p:spPr>
          <p:txBody>
            <a:bodyPr lIns="0" tIns="0" rIns="0" bIns="0" rtlCol="0" anchor="t">
              <a:spAutoFit/>
            </a:bodyPr>
            <a:lstStyle/>
            <a:p>
              <a:pPr algn="r">
                <a:lnSpc>
                  <a:spcPts val="3150"/>
                </a:lnSpc>
              </a:pPr>
              <a:r>
                <a:rPr lang="en-US" sz="2100" spc="21" dirty="0">
                  <a:solidFill>
                    <a:srgbClr val="04383F"/>
                  </a:solidFill>
                  <a:latin typeface="Glacial Indifference"/>
                </a:rPr>
                <a:t>https://library.nmit.ac.nz/home/referencing/referencing-chatgpt-and-ai-tools/</a:t>
              </a:r>
            </a:p>
          </p:txBody>
        </p:sp>
        <p:sp>
          <p:nvSpPr>
            <p:cNvPr id="7" name="TextBox 7"/>
            <p:cNvSpPr txBox="1"/>
            <p:nvPr/>
          </p:nvSpPr>
          <p:spPr>
            <a:xfrm>
              <a:off x="0" y="2533787"/>
              <a:ext cx="5524177" cy="470907"/>
            </a:xfrm>
            <a:prstGeom prst="rect">
              <a:avLst/>
            </a:prstGeom>
          </p:spPr>
          <p:txBody>
            <a:bodyPr lIns="0" tIns="0" rIns="0" bIns="0" rtlCol="0" anchor="t">
              <a:spAutoFit/>
            </a:bodyPr>
            <a:lstStyle/>
            <a:p>
              <a:pPr algn="r">
                <a:lnSpc>
                  <a:spcPts val="2940"/>
                </a:lnSpc>
              </a:pPr>
              <a:r>
                <a:rPr lang="en-US" sz="2100" spc="210">
                  <a:solidFill>
                    <a:srgbClr val="04383F"/>
                  </a:solidFill>
                  <a:latin typeface="Glacial Indifference"/>
                </a:rPr>
                <a:t>HOW?</a:t>
              </a:r>
            </a:p>
          </p:txBody>
        </p:sp>
        <p:sp>
          <p:nvSpPr>
            <p:cNvPr id="8" name="TextBox 8"/>
            <p:cNvSpPr txBox="1"/>
            <p:nvPr/>
          </p:nvSpPr>
          <p:spPr>
            <a:xfrm>
              <a:off x="0" y="562669"/>
              <a:ext cx="5524177" cy="1544801"/>
            </a:xfrm>
            <a:prstGeom prst="rect">
              <a:avLst/>
            </a:prstGeom>
          </p:spPr>
          <p:txBody>
            <a:bodyPr lIns="0" tIns="0" rIns="0" bIns="0" rtlCol="0" anchor="t">
              <a:spAutoFit/>
            </a:bodyPr>
            <a:lstStyle/>
            <a:p>
              <a:pPr algn="r">
                <a:lnSpc>
                  <a:spcPts val="3150"/>
                </a:lnSpc>
              </a:pPr>
              <a:r>
                <a:rPr lang="en-US" sz="2100" spc="21">
                  <a:solidFill>
                    <a:srgbClr val="04383F"/>
                  </a:solidFill>
                  <a:latin typeface="Glacial Indifference"/>
                </a:rPr>
                <a:t>NMIT requires you to acknowledge any AI generated ideas or information used in your work.</a:t>
              </a:r>
            </a:p>
          </p:txBody>
        </p:sp>
        <p:sp>
          <p:nvSpPr>
            <p:cNvPr id="9" name="TextBox 9"/>
            <p:cNvSpPr txBox="1"/>
            <p:nvPr/>
          </p:nvSpPr>
          <p:spPr>
            <a:xfrm>
              <a:off x="0" y="-47625"/>
              <a:ext cx="5524177" cy="470907"/>
            </a:xfrm>
            <a:prstGeom prst="rect">
              <a:avLst/>
            </a:prstGeom>
          </p:spPr>
          <p:txBody>
            <a:bodyPr lIns="0" tIns="0" rIns="0" bIns="0" rtlCol="0" anchor="t">
              <a:spAutoFit/>
            </a:bodyPr>
            <a:lstStyle/>
            <a:p>
              <a:pPr algn="r">
                <a:lnSpc>
                  <a:spcPts val="2940"/>
                </a:lnSpc>
              </a:pPr>
              <a:r>
                <a:rPr lang="en-US" sz="2100" spc="210">
                  <a:solidFill>
                    <a:srgbClr val="04383F"/>
                  </a:solidFill>
                  <a:latin typeface="Glacial Indifference"/>
                </a:rPr>
                <a:t>REFERENCE </a:t>
              </a:r>
            </a:p>
          </p:txBody>
        </p:sp>
      </p:grpSp>
      <p:sp>
        <p:nvSpPr>
          <p:cNvPr id="11" name="AutoShape 11"/>
          <p:cNvSpPr/>
          <p:nvPr/>
        </p:nvSpPr>
        <p:spPr>
          <a:xfrm>
            <a:off x="-101600" y="6294595"/>
            <a:ext cx="627326" cy="1160305"/>
          </a:xfrm>
          <a:prstGeom prst="rect">
            <a:avLst/>
          </a:prstGeom>
          <a:solidFill>
            <a:srgbClr val="04383F"/>
          </a:solidFill>
        </p:spPr>
        <p:txBody>
          <a:bodyPr/>
          <a:lstStyle/>
          <a:p>
            <a:endParaRPr lang="en-NZ"/>
          </a:p>
        </p:txBody>
      </p:sp>
      <p:sp>
        <p:nvSpPr>
          <p:cNvPr id="12" name="AutoShape 12"/>
          <p:cNvSpPr/>
          <p:nvPr/>
        </p:nvSpPr>
        <p:spPr>
          <a:xfrm>
            <a:off x="-3290626" y="6583680"/>
            <a:ext cx="5797202" cy="66887"/>
          </a:xfrm>
          <a:prstGeom prst="rect">
            <a:avLst/>
          </a:prstGeom>
          <a:solidFill>
            <a:srgbClr val="318F9A"/>
          </a:solidFill>
        </p:spPr>
        <p:txBody>
          <a:bodyPr/>
          <a:lstStyle/>
          <a:p>
            <a:endParaRPr lang="en-NZ"/>
          </a:p>
        </p:txBody>
      </p:sp>
      <p:grpSp>
        <p:nvGrpSpPr>
          <p:cNvPr id="13" name="Group 13"/>
          <p:cNvGrpSpPr/>
          <p:nvPr/>
        </p:nvGrpSpPr>
        <p:grpSpPr>
          <a:xfrm>
            <a:off x="3886325" y="3289363"/>
            <a:ext cx="736475" cy="736475"/>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383F"/>
            </a:solidFill>
          </p:spPr>
          <p:txBody>
            <a:bodyPr/>
            <a:lstStyle/>
            <a:p>
              <a:endParaRPr lang="en-NZ"/>
            </a:p>
          </p:txBody>
        </p:sp>
      </p:grpSp>
      <p:grpSp>
        <p:nvGrpSpPr>
          <p:cNvPr id="15" name="Group 15"/>
          <p:cNvGrpSpPr>
            <a:grpSpLocks noChangeAspect="1"/>
          </p:cNvGrpSpPr>
          <p:nvPr/>
        </p:nvGrpSpPr>
        <p:grpSpPr>
          <a:xfrm>
            <a:off x="3717387" y="3425573"/>
            <a:ext cx="464055" cy="464055"/>
            <a:chOff x="-2540" y="-2540"/>
            <a:chExt cx="6355080" cy="6355080"/>
          </a:xfrm>
        </p:grpSpPr>
        <p:sp>
          <p:nvSpPr>
            <p:cNvPr id="16" name="Freeform 1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AutoShape 2"/>
          <p:cNvSpPr/>
          <p:nvPr/>
        </p:nvSpPr>
        <p:spPr>
          <a:xfrm>
            <a:off x="-131524" y="5084693"/>
            <a:ext cx="1925961" cy="2441536"/>
          </a:xfrm>
          <a:prstGeom prst="rect">
            <a:avLst/>
          </a:prstGeom>
          <a:solidFill>
            <a:srgbClr val="04383F"/>
          </a:solidFill>
        </p:spPr>
        <p:txBody>
          <a:bodyPr/>
          <a:lstStyle/>
          <a:p>
            <a:endParaRPr lang="en-NZ"/>
          </a:p>
        </p:txBody>
      </p:sp>
      <p:sp>
        <p:nvSpPr>
          <p:cNvPr id="3" name="AutoShape 3"/>
          <p:cNvSpPr/>
          <p:nvPr/>
        </p:nvSpPr>
        <p:spPr>
          <a:xfrm>
            <a:off x="655308" y="-127000"/>
            <a:ext cx="76212" cy="6192520"/>
          </a:xfrm>
          <a:prstGeom prst="rect">
            <a:avLst/>
          </a:prstGeom>
          <a:solidFill>
            <a:srgbClr val="318F9A"/>
          </a:solidFill>
        </p:spPr>
        <p:txBody>
          <a:bodyPr/>
          <a:lstStyle/>
          <a:p>
            <a:endParaRPr lang="en-NZ"/>
          </a:p>
        </p:txBody>
      </p:sp>
      <p:grpSp>
        <p:nvGrpSpPr>
          <p:cNvPr id="4" name="Group 4"/>
          <p:cNvGrpSpPr/>
          <p:nvPr/>
        </p:nvGrpSpPr>
        <p:grpSpPr>
          <a:xfrm>
            <a:off x="9022080" y="5693751"/>
            <a:ext cx="1223421" cy="1223421"/>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8F9A"/>
            </a:solidFill>
          </p:spPr>
          <p:txBody>
            <a:bodyPr/>
            <a:lstStyle/>
            <a:p>
              <a:endParaRPr lang="en-NZ"/>
            </a:p>
          </p:txBody>
        </p:sp>
      </p:grpSp>
      <p:grpSp>
        <p:nvGrpSpPr>
          <p:cNvPr id="6" name="Group 6"/>
          <p:cNvGrpSpPr>
            <a:grpSpLocks noChangeAspect="1"/>
          </p:cNvGrpSpPr>
          <p:nvPr/>
        </p:nvGrpSpPr>
        <p:grpSpPr>
          <a:xfrm>
            <a:off x="8858572" y="6196071"/>
            <a:ext cx="775219" cy="77521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sp>
        <p:nvSpPr>
          <p:cNvPr id="8" name="Freeform 8"/>
          <p:cNvSpPr/>
          <p:nvPr/>
        </p:nvSpPr>
        <p:spPr>
          <a:xfrm>
            <a:off x="831457" y="731520"/>
            <a:ext cx="8578163" cy="897641"/>
          </a:xfrm>
          <a:custGeom>
            <a:avLst/>
            <a:gdLst/>
            <a:ahLst/>
            <a:cxnLst/>
            <a:rect l="l" t="t" r="r" b="b"/>
            <a:pathLst>
              <a:path w="8578163" h="897641">
                <a:moveTo>
                  <a:pt x="0" y="0"/>
                </a:moveTo>
                <a:lnTo>
                  <a:pt x="8578163" y="0"/>
                </a:lnTo>
                <a:lnTo>
                  <a:pt x="8578163" y="897641"/>
                </a:lnTo>
                <a:lnTo>
                  <a:pt x="0" y="897641"/>
                </a:lnTo>
                <a:lnTo>
                  <a:pt x="0" y="0"/>
                </a:lnTo>
                <a:close/>
              </a:path>
            </a:pathLst>
          </a:custGeom>
          <a:blipFill>
            <a:blip r:embed="rId2"/>
            <a:stretch>
              <a:fillRect/>
            </a:stretch>
          </a:blipFill>
        </p:spPr>
        <p:txBody>
          <a:bodyPr/>
          <a:lstStyle/>
          <a:p>
            <a:endParaRPr lang="en-NZ"/>
          </a:p>
        </p:txBody>
      </p:sp>
      <p:sp>
        <p:nvSpPr>
          <p:cNvPr id="9" name="TextBox 9"/>
          <p:cNvSpPr txBox="1"/>
          <p:nvPr/>
        </p:nvSpPr>
        <p:spPr>
          <a:xfrm>
            <a:off x="1213010" y="1898321"/>
            <a:ext cx="8066066" cy="2731337"/>
          </a:xfrm>
          <a:prstGeom prst="rect">
            <a:avLst/>
          </a:prstGeom>
        </p:spPr>
        <p:txBody>
          <a:bodyPr lIns="0" tIns="0" rIns="0" bIns="0" rtlCol="0" anchor="t">
            <a:spAutoFit/>
          </a:bodyPr>
          <a:lstStyle/>
          <a:p>
            <a:pPr>
              <a:lnSpc>
                <a:spcPts val="2700"/>
              </a:lnSpc>
            </a:pPr>
            <a:r>
              <a:rPr lang="en-US" sz="1800" spc="18">
                <a:solidFill>
                  <a:srgbClr val="000000"/>
                </a:solidFill>
                <a:latin typeface="Glacial Indifference"/>
              </a:rPr>
              <a:t>I acknowledge the use of </a:t>
            </a:r>
            <a:r>
              <a:rPr lang="en-US" sz="1800" spc="18">
                <a:solidFill>
                  <a:srgbClr val="000000"/>
                </a:solidFill>
                <a:latin typeface="Glacial Indifference Italics"/>
              </a:rPr>
              <a:t>Chat GPT</a:t>
            </a:r>
            <a:r>
              <a:rPr lang="en-US" sz="1800" spc="18">
                <a:solidFill>
                  <a:srgbClr val="000000"/>
                </a:solidFill>
                <a:latin typeface="Glacial Indifference"/>
              </a:rPr>
              <a:t> </a:t>
            </a:r>
            <a:r>
              <a:rPr lang="en-US" sz="1800" spc="18">
                <a:solidFill>
                  <a:srgbClr val="000000"/>
                </a:solidFill>
                <a:latin typeface="Glacial Indifference Italics"/>
              </a:rPr>
              <a:t>(https://chat.openai.com/auth/login)</a:t>
            </a:r>
            <a:r>
              <a:rPr lang="en-US" sz="1800" spc="18">
                <a:solidFill>
                  <a:srgbClr val="000000"/>
                </a:solidFill>
                <a:latin typeface="Glacial Indifference"/>
              </a:rPr>
              <a:t> to </a:t>
            </a:r>
            <a:r>
              <a:rPr lang="en-US" sz="1800" spc="18">
                <a:solidFill>
                  <a:srgbClr val="000000"/>
                </a:solidFill>
                <a:latin typeface="Glacial Indifference Italics"/>
              </a:rPr>
              <a:t>help guide the direction and create specific topic headings for this assignment</a:t>
            </a:r>
            <a:r>
              <a:rPr lang="en-US" sz="1800" spc="18">
                <a:solidFill>
                  <a:srgbClr val="000000"/>
                </a:solidFill>
                <a:latin typeface="Glacial Indifference"/>
              </a:rPr>
              <a:t>. The prompts used include </a:t>
            </a:r>
          </a:p>
          <a:p>
            <a:pPr marL="388622" lvl="1" indent="-194311" algn="just">
              <a:lnSpc>
                <a:spcPts val="2700"/>
              </a:lnSpc>
              <a:buFont typeface="Arial"/>
              <a:buChar char="•"/>
            </a:pPr>
            <a:r>
              <a:rPr lang="en-US" sz="1800" spc="18">
                <a:solidFill>
                  <a:srgbClr val="000000"/>
                </a:solidFill>
                <a:latin typeface="Glacial Indifference Italics"/>
              </a:rPr>
              <a:t>create a list of topics about hairdressing</a:t>
            </a:r>
          </a:p>
          <a:p>
            <a:pPr marL="388622" lvl="1" indent="-194311" algn="just">
              <a:lnSpc>
                <a:spcPts val="2700"/>
              </a:lnSpc>
              <a:buFont typeface="Arial"/>
              <a:buChar char="•"/>
            </a:pPr>
            <a:r>
              <a:rPr lang="en-US" sz="1800" spc="18">
                <a:solidFill>
                  <a:srgbClr val="000000"/>
                </a:solidFill>
                <a:latin typeface="Glacial Indifference Italics"/>
              </a:rPr>
              <a:t>top five reasons to become a hairdresser</a:t>
            </a:r>
          </a:p>
          <a:p>
            <a:pPr marL="388622" lvl="1" indent="-194311" algn="just">
              <a:lnSpc>
                <a:spcPts val="2700"/>
              </a:lnSpc>
              <a:buFont typeface="Arial"/>
              <a:buChar char="•"/>
            </a:pPr>
            <a:r>
              <a:rPr lang="en-US" sz="1800" spc="18">
                <a:solidFill>
                  <a:srgbClr val="000000"/>
                </a:solidFill>
                <a:latin typeface="Glacial Indifference Italics"/>
              </a:rPr>
              <a:t>negative aspects of professional hairdressing in New Zealand </a:t>
            </a:r>
            <a:r>
              <a:rPr lang="en-US" sz="1800" spc="18">
                <a:solidFill>
                  <a:srgbClr val="000000"/>
                </a:solidFill>
                <a:latin typeface="Glacial Indifference"/>
              </a:rPr>
              <a:t>  </a:t>
            </a:r>
          </a:p>
          <a:p>
            <a:pPr algn="just">
              <a:lnSpc>
                <a:spcPts val="2700"/>
              </a:lnSpc>
              <a:spcBef>
                <a:spcPct val="0"/>
              </a:spcBef>
            </a:pPr>
            <a:r>
              <a:rPr lang="en-US" sz="1800" spc="18">
                <a:solidFill>
                  <a:srgbClr val="000000"/>
                </a:solidFill>
                <a:latin typeface="Glacial Indifference"/>
              </a:rPr>
              <a:t>The output from these prompts was used to </a:t>
            </a:r>
            <a:r>
              <a:rPr lang="en-US" sz="1800" spc="18">
                <a:solidFill>
                  <a:srgbClr val="000000"/>
                </a:solidFill>
                <a:latin typeface="Glacial Indifference Italics"/>
              </a:rPr>
              <a:t>inform the direction of my research as well as the topics of each paragraph.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214794" y="3129676"/>
            <a:ext cx="7807286" cy="3454004"/>
            <a:chOff x="0" y="0"/>
            <a:chExt cx="10409715" cy="4605338"/>
          </a:xfrm>
        </p:grpSpPr>
        <p:sp>
          <p:nvSpPr>
            <p:cNvPr id="3" name="TextBox 3"/>
            <p:cNvSpPr txBox="1"/>
            <p:nvPr/>
          </p:nvSpPr>
          <p:spPr>
            <a:xfrm>
              <a:off x="0" y="-85725"/>
              <a:ext cx="10409715" cy="939152"/>
            </a:xfrm>
            <a:prstGeom prst="rect">
              <a:avLst/>
            </a:prstGeom>
          </p:spPr>
          <p:txBody>
            <a:bodyPr lIns="0" tIns="0" rIns="0" bIns="0" rtlCol="0" anchor="t">
              <a:spAutoFit/>
            </a:bodyPr>
            <a:lstStyle/>
            <a:p>
              <a:pPr algn="r">
                <a:lnSpc>
                  <a:spcPts val="5880"/>
                </a:lnSpc>
              </a:pPr>
              <a:r>
                <a:rPr lang="en-US" sz="4200" spc="462">
                  <a:solidFill>
                    <a:srgbClr val="04383F"/>
                  </a:solidFill>
                  <a:latin typeface="League Spartan Italics"/>
                </a:rPr>
                <a:t>MAIN TOPICS</a:t>
              </a:r>
            </a:p>
          </p:txBody>
        </p:sp>
        <p:sp>
          <p:nvSpPr>
            <p:cNvPr id="4" name="TextBox 4"/>
            <p:cNvSpPr txBox="1"/>
            <p:nvPr/>
          </p:nvSpPr>
          <p:spPr>
            <a:xfrm>
              <a:off x="0" y="1190318"/>
              <a:ext cx="10409715" cy="470907"/>
            </a:xfrm>
            <a:prstGeom prst="rect">
              <a:avLst/>
            </a:prstGeom>
          </p:spPr>
          <p:txBody>
            <a:bodyPr lIns="0" tIns="0" rIns="0" bIns="0" rtlCol="0" anchor="t">
              <a:spAutoFit/>
            </a:bodyPr>
            <a:lstStyle/>
            <a:p>
              <a:pPr algn="r">
                <a:lnSpc>
                  <a:spcPts val="2940"/>
                </a:lnSpc>
              </a:pPr>
              <a:r>
                <a:rPr lang="en-US" sz="2100" spc="252">
                  <a:solidFill>
                    <a:srgbClr val="04383F"/>
                  </a:solidFill>
                  <a:latin typeface="League Spartan Italics"/>
                </a:rPr>
                <a:t>PRESENTATION OUTCOMES</a:t>
              </a:r>
            </a:p>
          </p:txBody>
        </p:sp>
        <p:sp>
          <p:nvSpPr>
            <p:cNvPr id="5" name="TextBox 5"/>
            <p:cNvSpPr txBox="1"/>
            <p:nvPr/>
          </p:nvSpPr>
          <p:spPr>
            <a:xfrm>
              <a:off x="0" y="1979065"/>
              <a:ext cx="10409715" cy="2626273"/>
            </a:xfrm>
            <a:prstGeom prst="rect">
              <a:avLst/>
            </a:prstGeom>
          </p:spPr>
          <p:txBody>
            <a:bodyPr lIns="0" tIns="0" rIns="0" bIns="0" rtlCol="0" anchor="t">
              <a:spAutoFit/>
            </a:bodyPr>
            <a:lstStyle/>
            <a:p>
              <a:pPr algn="r">
                <a:lnSpc>
                  <a:spcPts val="3150"/>
                </a:lnSpc>
              </a:pPr>
              <a:r>
                <a:rPr lang="en-US" sz="2100" spc="21">
                  <a:solidFill>
                    <a:srgbClr val="04383F"/>
                  </a:solidFill>
                  <a:latin typeface="Glacial Indifference"/>
                </a:rPr>
                <a:t>Understand  the pros and cons of using AI</a:t>
              </a:r>
            </a:p>
            <a:p>
              <a:pPr algn="r">
                <a:lnSpc>
                  <a:spcPts val="3150"/>
                </a:lnSpc>
              </a:pPr>
              <a:r>
                <a:rPr lang="en-US" sz="2100" spc="21">
                  <a:solidFill>
                    <a:srgbClr val="04383F"/>
                  </a:solidFill>
                  <a:latin typeface="Glacial Indifference"/>
                </a:rPr>
                <a:t>Understand the importance of Academic Integrity</a:t>
              </a:r>
            </a:p>
            <a:p>
              <a:pPr algn="r">
                <a:lnSpc>
                  <a:spcPts val="3150"/>
                </a:lnSpc>
              </a:pPr>
              <a:r>
                <a:rPr lang="en-US" sz="2100" spc="21">
                  <a:solidFill>
                    <a:srgbClr val="04383F"/>
                  </a:solidFill>
                  <a:latin typeface="Glacial Indifference"/>
                </a:rPr>
                <a:t>Understand how critical thinking for AI involves</a:t>
              </a:r>
              <a:r>
                <a:rPr lang="en-US" sz="2100" spc="21">
                  <a:solidFill>
                    <a:srgbClr val="04383F"/>
                  </a:solidFill>
                  <a:latin typeface="Glacial Indifference Italics"/>
                </a:rPr>
                <a:t> more</a:t>
              </a:r>
            </a:p>
            <a:p>
              <a:pPr algn="r">
                <a:lnSpc>
                  <a:spcPts val="3150"/>
                </a:lnSpc>
              </a:pPr>
              <a:r>
                <a:rPr lang="en-US" sz="2100" spc="21">
                  <a:solidFill>
                    <a:srgbClr val="04383F"/>
                  </a:solidFill>
                  <a:latin typeface="Glacial Indifference"/>
                </a:rPr>
                <a:t>Be introduced to some useful AI tools</a:t>
              </a:r>
            </a:p>
            <a:p>
              <a:pPr algn="r">
                <a:lnSpc>
                  <a:spcPts val="3150"/>
                </a:lnSpc>
              </a:pPr>
              <a:r>
                <a:rPr lang="en-US" sz="2100" spc="21">
                  <a:solidFill>
                    <a:srgbClr val="04383F"/>
                  </a:solidFill>
                  <a:latin typeface="Glacial Indifference"/>
                </a:rPr>
                <a:t>Understand how to acknowledge the use of AI at NMIT</a:t>
              </a:r>
            </a:p>
          </p:txBody>
        </p:sp>
      </p:grpSp>
      <p:sp>
        <p:nvSpPr>
          <p:cNvPr id="6" name="AutoShape 6"/>
          <p:cNvSpPr/>
          <p:nvPr/>
        </p:nvSpPr>
        <p:spPr>
          <a:xfrm>
            <a:off x="-122129" y="-112735"/>
            <a:ext cx="2673846" cy="3067142"/>
          </a:xfrm>
          <a:prstGeom prst="rect">
            <a:avLst/>
          </a:prstGeom>
          <a:solidFill>
            <a:srgbClr val="04383F"/>
          </a:solidFill>
        </p:spPr>
        <p:txBody>
          <a:bodyPr/>
          <a:lstStyle/>
          <a:p>
            <a:endParaRPr lang="en-NZ"/>
          </a:p>
        </p:txBody>
      </p:sp>
      <p:sp>
        <p:nvSpPr>
          <p:cNvPr id="7" name="AutoShape 7"/>
          <p:cNvSpPr/>
          <p:nvPr/>
        </p:nvSpPr>
        <p:spPr>
          <a:xfrm>
            <a:off x="9181510" y="-119346"/>
            <a:ext cx="703613" cy="1237115"/>
          </a:xfrm>
          <a:prstGeom prst="rect">
            <a:avLst/>
          </a:prstGeom>
          <a:solidFill>
            <a:srgbClr val="04383F"/>
          </a:solidFill>
        </p:spPr>
        <p:txBody>
          <a:bodyPr/>
          <a:lstStyle/>
          <a:p>
            <a:endParaRPr lang="en-NZ"/>
          </a:p>
        </p:txBody>
      </p:sp>
      <p:grpSp>
        <p:nvGrpSpPr>
          <p:cNvPr id="8" name="Group 8"/>
          <p:cNvGrpSpPr/>
          <p:nvPr/>
        </p:nvGrpSpPr>
        <p:grpSpPr>
          <a:xfrm>
            <a:off x="1505972" y="4119156"/>
            <a:ext cx="1140273" cy="114027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383F"/>
            </a:solidFill>
          </p:spPr>
          <p:txBody>
            <a:bodyPr/>
            <a:lstStyle/>
            <a:p>
              <a:endParaRPr lang="en-NZ"/>
            </a:p>
          </p:txBody>
        </p:sp>
      </p:grpSp>
      <p:grpSp>
        <p:nvGrpSpPr>
          <p:cNvPr id="10" name="Group 10"/>
          <p:cNvGrpSpPr>
            <a:grpSpLocks noChangeAspect="1"/>
          </p:cNvGrpSpPr>
          <p:nvPr/>
        </p:nvGrpSpPr>
        <p:grpSpPr>
          <a:xfrm>
            <a:off x="1278809" y="3891993"/>
            <a:ext cx="797299" cy="797299"/>
            <a:chOff x="-2540" y="-2540"/>
            <a:chExt cx="6355080" cy="6355080"/>
          </a:xfrm>
        </p:grpSpPr>
        <p:sp>
          <p:nvSpPr>
            <p:cNvPr id="11"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p>
          </p:txBody>
        </p:sp>
      </p:grpSp>
      <p:sp>
        <p:nvSpPr>
          <p:cNvPr id="12" name="AutoShape 12"/>
          <p:cNvSpPr/>
          <p:nvPr/>
        </p:nvSpPr>
        <p:spPr>
          <a:xfrm>
            <a:off x="4110737" y="739140"/>
            <a:ext cx="5797202" cy="66887"/>
          </a:xfrm>
          <a:prstGeom prst="rect">
            <a:avLst/>
          </a:prstGeom>
          <a:solidFill>
            <a:srgbClr val="318F9A"/>
          </a:solidFill>
        </p:spPr>
        <p:txBody>
          <a:bodyPr/>
          <a:lstStyle/>
          <a:p>
            <a:endParaRPr lang="en-NZ"/>
          </a:p>
        </p:txBody>
      </p:sp>
      <p:sp>
        <p:nvSpPr>
          <p:cNvPr id="13" name="AutoShape 13"/>
          <p:cNvSpPr/>
          <p:nvPr/>
        </p:nvSpPr>
        <p:spPr>
          <a:xfrm>
            <a:off x="657122" y="2161880"/>
            <a:ext cx="74398" cy="5499463"/>
          </a:xfrm>
          <a:prstGeom prst="rect">
            <a:avLst/>
          </a:prstGeom>
          <a:solidFill>
            <a:srgbClr val="318F9A"/>
          </a:solidFill>
        </p:spPr>
        <p:txBody>
          <a:bodyPr/>
          <a:lstStyle/>
          <a:p>
            <a:endParaRPr lang="en-N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383F"/>
        </a:solidFill>
        <a:effectLst/>
      </p:bgPr>
    </p:bg>
    <p:spTree>
      <p:nvGrpSpPr>
        <p:cNvPr id="1" name=""/>
        <p:cNvGrpSpPr/>
        <p:nvPr/>
      </p:nvGrpSpPr>
      <p:grpSpPr>
        <a:xfrm>
          <a:off x="0" y="0"/>
          <a:ext cx="0" cy="0"/>
          <a:chOff x="0" y="0"/>
          <a:chExt cx="0" cy="0"/>
        </a:xfrm>
      </p:grpSpPr>
      <p:sp>
        <p:nvSpPr>
          <p:cNvPr id="2" name="AutoShape 2"/>
          <p:cNvSpPr/>
          <p:nvPr/>
        </p:nvSpPr>
        <p:spPr>
          <a:xfrm>
            <a:off x="7201883" y="-172158"/>
            <a:ext cx="2673846" cy="3126565"/>
          </a:xfrm>
          <a:prstGeom prst="rect">
            <a:avLst/>
          </a:prstGeom>
          <a:solidFill>
            <a:srgbClr val="FDFDFD"/>
          </a:solidFill>
        </p:spPr>
        <p:txBody>
          <a:bodyPr/>
          <a:lstStyle/>
          <a:p>
            <a:endParaRPr lang="en-NZ"/>
          </a:p>
        </p:txBody>
      </p:sp>
      <p:grpSp>
        <p:nvGrpSpPr>
          <p:cNvPr id="3" name="Group 3"/>
          <p:cNvGrpSpPr/>
          <p:nvPr/>
        </p:nvGrpSpPr>
        <p:grpSpPr>
          <a:xfrm>
            <a:off x="6693565" y="2229421"/>
            <a:ext cx="1140273" cy="1140273"/>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18F9A"/>
            </a:solidFill>
          </p:spPr>
          <p:txBody>
            <a:bodyPr/>
            <a:lstStyle/>
            <a:p>
              <a:endParaRPr lang="en-NZ"/>
            </a:p>
          </p:txBody>
        </p:sp>
      </p:grpSp>
      <p:grpSp>
        <p:nvGrpSpPr>
          <p:cNvPr id="5" name="Group 5"/>
          <p:cNvGrpSpPr>
            <a:grpSpLocks noChangeAspect="1"/>
          </p:cNvGrpSpPr>
          <p:nvPr/>
        </p:nvGrpSpPr>
        <p:grpSpPr>
          <a:xfrm>
            <a:off x="7232792" y="2115300"/>
            <a:ext cx="797299" cy="797299"/>
            <a:chOff x="-2540" y="-2540"/>
            <a:chExt cx="6355080" cy="6355080"/>
          </a:xfrm>
        </p:grpSpPr>
        <p:sp>
          <p:nvSpPr>
            <p:cNvPr id="6" name="Freeform 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7" name="Group 7"/>
          <p:cNvGrpSpPr/>
          <p:nvPr/>
        </p:nvGrpSpPr>
        <p:grpSpPr>
          <a:xfrm>
            <a:off x="710916" y="4680035"/>
            <a:ext cx="8317612" cy="2566802"/>
            <a:chOff x="0" y="0"/>
            <a:chExt cx="11090149" cy="3422403"/>
          </a:xfrm>
        </p:grpSpPr>
        <p:sp>
          <p:nvSpPr>
            <p:cNvPr id="8" name="TextBox 8"/>
            <p:cNvSpPr txBox="1"/>
            <p:nvPr/>
          </p:nvSpPr>
          <p:spPr>
            <a:xfrm>
              <a:off x="0" y="0"/>
              <a:ext cx="11054080" cy="463973"/>
            </a:xfrm>
            <a:prstGeom prst="rect">
              <a:avLst/>
            </a:prstGeom>
          </p:spPr>
          <p:txBody>
            <a:bodyPr lIns="0" tIns="0" rIns="0" bIns="0" rtlCol="0" anchor="t">
              <a:spAutoFit/>
            </a:bodyPr>
            <a:lstStyle/>
            <a:p>
              <a:pPr>
                <a:lnSpc>
                  <a:spcPts val="2644"/>
                </a:lnSpc>
              </a:pPr>
              <a:r>
                <a:rPr lang="en-US" sz="2299" spc="252">
                  <a:solidFill>
                    <a:srgbClr val="FDFDFD"/>
                  </a:solidFill>
                  <a:latin typeface="Glacial Indifference Bold"/>
                </a:rPr>
                <a:t>OR CONTACT LEARNING SUPPORT</a:t>
              </a:r>
            </a:p>
          </p:txBody>
        </p:sp>
        <p:sp>
          <p:nvSpPr>
            <p:cNvPr id="9" name="TextBox 9"/>
            <p:cNvSpPr txBox="1"/>
            <p:nvPr/>
          </p:nvSpPr>
          <p:spPr>
            <a:xfrm>
              <a:off x="36069" y="1152889"/>
              <a:ext cx="11054080" cy="1188445"/>
            </a:xfrm>
            <a:prstGeom prst="rect">
              <a:avLst/>
            </a:prstGeom>
          </p:spPr>
          <p:txBody>
            <a:bodyPr lIns="0" tIns="0" rIns="0" bIns="0" rtlCol="0" anchor="t">
              <a:spAutoFit/>
            </a:bodyPr>
            <a:lstStyle/>
            <a:p>
              <a:pPr>
                <a:lnSpc>
                  <a:spcPts val="4172"/>
                </a:lnSpc>
              </a:pPr>
              <a:r>
                <a:rPr lang="en-US" sz="2400" spc="-36" dirty="0">
                  <a:solidFill>
                    <a:srgbClr val="FDFDFD"/>
                  </a:solidFill>
                  <a:latin typeface="League Spartan Italics"/>
                </a:rPr>
                <a:t>learningsupport@nmit.ac.nz</a:t>
              </a:r>
            </a:p>
            <a:p>
              <a:pPr>
                <a:lnSpc>
                  <a:spcPts val="2352"/>
                </a:lnSpc>
              </a:pPr>
              <a:endParaRPr lang="en-US" sz="3600" spc="-36" dirty="0">
                <a:solidFill>
                  <a:srgbClr val="FDFDFD"/>
                </a:solidFill>
                <a:latin typeface="League Spartan Italics"/>
              </a:endParaRPr>
            </a:p>
          </p:txBody>
        </p:sp>
        <p:sp>
          <p:nvSpPr>
            <p:cNvPr id="10" name="TextBox 10"/>
            <p:cNvSpPr txBox="1"/>
            <p:nvPr/>
          </p:nvSpPr>
          <p:spPr>
            <a:xfrm>
              <a:off x="0" y="3209750"/>
              <a:ext cx="11054080" cy="212653"/>
            </a:xfrm>
            <a:prstGeom prst="rect">
              <a:avLst/>
            </a:prstGeom>
          </p:spPr>
          <p:txBody>
            <a:bodyPr lIns="0" tIns="0" rIns="0" bIns="0" rtlCol="0" anchor="t">
              <a:spAutoFit/>
            </a:bodyPr>
            <a:lstStyle/>
            <a:p>
              <a:pPr>
                <a:lnSpc>
                  <a:spcPts val="1200"/>
                </a:lnSpc>
              </a:pPr>
              <a:endParaRPr/>
            </a:p>
          </p:txBody>
        </p:sp>
      </p:grpSp>
      <p:sp>
        <p:nvSpPr>
          <p:cNvPr id="11" name="AutoShape 11"/>
          <p:cNvSpPr/>
          <p:nvPr/>
        </p:nvSpPr>
        <p:spPr>
          <a:xfrm>
            <a:off x="9022080" y="2021798"/>
            <a:ext cx="74398" cy="5499463"/>
          </a:xfrm>
          <a:prstGeom prst="rect">
            <a:avLst/>
          </a:prstGeom>
          <a:solidFill>
            <a:srgbClr val="318F9A"/>
          </a:solidFill>
        </p:spPr>
        <p:txBody>
          <a:bodyPr/>
          <a:lstStyle/>
          <a:p>
            <a:endParaRPr lang="en-NZ"/>
          </a:p>
        </p:txBody>
      </p:sp>
      <p:sp>
        <p:nvSpPr>
          <p:cNvPr id="12" name="AutoShape 12"/>
          <p:cNvSpPr/>
          <p:nvPr/>
        </p:nvSpPr>
        <p:spPr>
          <a:xfrm>
            <a:off x="-104052" y="-105477"/>
            <a:ext cx="824524" cy="1257718"/>
          </a:xfrm>
          <a:prstGeom prst="rect">
            <a:avLst/>
          </a:prstGeom>
          <a:solidFill>
            <a:srgbClr val="FDFDFD"/>
          </a:solidFill>
        </p:spPr>
        <p:txBody>
          <a:bodyPr/>
          <a:lstStyle/>
          <a:p>
            <a:endParaRPr lang="en-NZ"/>
          </a:p>
        </p:txBody>
      </p:sp>
      <p:sp>
        <p:nvSpPr>
          <p:cNvPr id="13" name="AutoShape 13"/>
          <p:cNvSpPr/>
          <p:nvPr/>
        </p:nvSpPr>
        <p:spPr>
          <a:xfrm>
            <a:off x="-104052" y="751840"/>
            <a:ext cx="5797202" cy="66887"/>
          </a:xfrm>
          <a:prstGeom prst="rect">
            <a:avLst/>
          </a:prstGeom>
          <a:solidFill>
            <a:srgbClr val="318F9A"/>
          </a:solidFill>
        </p:spPr>
        <p:txBody>
          <a:bodyPr/>
          <a:lstStyle/>
          <a:p>
            <a:endParaRPr lang="en-NZ"/>
          </a:p>
        </p:txBody>
      </p:sp>
      <p:sp>
        <p:nvSpPr>
          <p:cNvPr id="14" name="TextBox 14"/>
          <p:cNvSpPr txBox="1"/>
          <p:nvPr/>
        </p:nvSpPr>
        <p:spPr>
          <a:xfrm>
            <a:off x="731520" y="1195296"/>
            <a:ext cx="6324059" cy="1108466"/>
          </a:xfrm>
          <a:prstGeom prst="rect">
            <a:avLst/>
          </a:prstGeom>
        </p:spPr>
        <p:txBody>
          <a:bodyPr lIns="0" tIns="0" rIns="0" bIns="0" rtlCol="0" anchor="t">
            <a:spAutoFit/>
          </a:bodyPr>
          <a:lstStyle/>
          <a:p>
            <a:pPr>
              <a:lnSpc>
                <a:spcPts val="2940"/>
              </a:lnSpc>
              <a:spcBef>
                <a:spcPct val="0"/>
              </a:spcBef>
            </a:pPr>
            <a:r>
              <a:rPr lang="en-US" sz="2100" spc="252">
                <a:solidFill>
                  <a:srgbClr val="FDFDFD"/>
                </a:solidFill>
                <a:latin typeface="League Spartan Italics"/>
              </a:rPr>
              <a:t>TO READ MORE ABOUT THE GUIDLINES FOR AI USE AT NMIT, VISIT...</a:t>
            </a:r>
          </a:p>
        </p:txBody>
      </p:sp>
      <p:sp>
        <p:nvSpPr>
          <p:cNvPr id="15" name="TextBox 15"/>
          <p:cNvSpPr txBox="1"/>
          <p:nvPr/>
        </p:nvSpPr>
        <p:spPr>
          <a:xfrm>
            <a:off x="731520" y="2308938"/>
            <a:ext cx="6157545" cy="1819344"/>
          </a:xfrm>
          <a:prstGeom prst="rect">
            <a:avLst/>
          </a:prstGeom>
        </p:spPr>
        <p:txBody>
          <a:bodyPr lIns="0" tIns="0" rIns="0" bIns="0" rtlCol="0" anchor="t">
            <a:spAutoFit/>
          </a:bodyPr>
          <a:lstStyle/>
          <a:p>
            <a:pPr>
              <a:lnSpc>
                <a:spcPts val="2380"/>
              </a:lnSpc>
            </a:pPr>
            <a:r>
              <a:rPr lang="en-US" sz="1700" u="sng" dirty="0">
                <a:solidFill>
                  <a:schemeClr val="bg1"/>
                </a:solidFill>
                <a:latin typeface="Arimo"/>
                <a:hlinkClick r:id="rId2" tooltip="https://students.nmit.ac.nz/assets/Uploads/Publications-and-brochures/AI-guidelines/AI-guidelines-for-akonga-April-2023-FINAL.pdf">
                  <a:extLst>
                    <a:ext uri="{A12FA001-AC4F-418D-AE19-62706E023703}">
                      <ahyp:hlinkClr xmlns:ahyp="http://schemas.microsoft.com/office/drawing/2018/hyperlinkcolor" val="tx"/>
                    </a:ext>
                  </a:extLst>
                </a:hlinkClick>
              </a:rPr>
              <a:t>https://students.nmit.ac.nz/assets/Uploads/Publications-and-brochures/AI-guidelines/AI-guidelines-for-akonga-April-2023-FINAL.pdf</a:t>
            </a:r>
          </a:p>
          <a:p>
            <a:pPr>
              <a:lnSpc>
                <a:spcPts val="2380"/>
              </a:lnSpc>
            </a:pPr>
            <a:endParaRPr lang="en-US" sz="1700" u="sng" dirty="0">
              <a:solidFill>
                <a:srgbClr val="0000FF"/>
              </a:solidFill>
              <a:latin typeface="Arimo"/>
              <a:hlinkClick r:id="rId2" tooltip="https://students.nmit.ac.nz/assets/Uploads/Publications-and-brochures/AI-guidelines/AI-guidelines-for-akonga-April-2023-FINAL.pdf">
                <a:extLst>
                  <a:ext uri="{A12FA001-AC4F-418D-AE19-62706E023703}">
                    <ahyp:hlinkClr xmlns:ahyp="http://schemas.microsoft.com/office/drawing/2018/hyperlinkcolor" val="tx"/>
                  </a:ext>
                </a:extLst>
              </a:hlinkClick>
            </a:endParaRPr>
          </a:p>
          <a:p>
            <a:pPr>
              <a:lnSpc>
                <a:spcPts val="2380"/>
              </a:lnSpc>
            </a:pPr>
            <a:r>
              <a:rPr lang="en-US" sz="1700" u="sng" dirty="0">
                <a:solidFill>
                  <a:srgbClr val="FDFDFD"/>
                </a:solidFill>
                <a:latin typeface="Arimo"/>
              </a:rPr>
              <a:t>https://library.nmit.ac.nz/home/referencing/referencing-chatgpt-and-ai-tools/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214794" y="3129676"/>
            <a:ext cx="7807286" cy="3454004"/>
            <a:chOff x="0" y="0"/>
            <a:chExt cx="10409715" cy="4605338"/>
          </a:xfrm>
        </p:grpSpPr>
        <p:sp>
          <p:nvSpPr>
            <p:cNvPr id="3" name="TextBox 3"/>
            <p:cNvSpPr txBox="1"/>
            <p:nvPr/>
          </p:nvSpPr>
          <p:spPr>
            <a:xfrm>
              <a:off x="0" y="-85725"/>
              <a:ext cx="10409715" cy="939152"/>
            </a:xfrm>
            <a:prstGeom prst="rect">
              <a:avLst/>
            </a:prstGeom>
          </p:spPr>
          <p:txBody>
            <a:bodyPr lIns="0" tIns="0" rIns="0" bIns="0" rtlCol="0" anchor="t">
              <a:spAutoFit/>
            </a:bodyPr>
            <a:lstStyle/>
            <a:p>
              <a:pPr algn="r">
                <a:lnSpc>
                  <a:spcPts val="5880"/>
                </a:lnSpc>
              </a:pPr>
              <a:r>
                <a:rPr lang="en-US" sz="4200" spc="462">
                  <a:solidFill>
                    <a:srgbClr val="04383F"/>
                  </a:solidFill>
                  <a:latin typeface="League Spartan Italics"/>
                </a:rPr>
                <a:t>MAIN TOPICS</a:t>
              </a:r>
            </a:p>
          </p:txBody>
        </p:sp>
        <p:sp>
          <p:nvSpPr>
            <p:cNvPr id="4" name="TextBox 4"/>
            <p:cNvSpPr txBox="1"/>
            <p:nvPr/>
          </p:nvSpPr>
          <p:spPr>
            <a:xfrm>
              <a:off x="0" y="1190318"/>
              <a:ext cx="10409715" cy="470907"/>
            </a:xfrm>
            <a:prstGeom prst="rect">
              <a:avLst/>
            </a:prstGeom>
          </p:spPr>
          <p:txBody>
            <a:bodyPr lIns="0" tIns="0" rIns="0" bIns="0" rtlCol="0" anchor="t">
              <a:spAutoFit/>
            </a:bodyPr>
            <a:lstStyle/>
            <a:p>
              <a:pPr algn="r">
                <a:lnSpc>
                  <a:spcPts val="2940"/>
                </a:lnSpc>
              </a:pPr>
              <a:r>
                <a:rPr lang="en-US" sz="2100" spc="252">
                  <a:solidFill>
                    <a:srgbClr val="04383F"/>
                  </a:solidFill>
                  <a:latin typeface="League Spartan Italics"/>
                </a:rPr>
                <a:t>PRESENTATION OUTCOMES</a:t>
              </a:r>
            </a:p>
          </p:txBody>
        </p:sp>
        <p:sp>
          <p:nvSpPr>
            <p:cNvPr id="5" name="TextBox 5"/>
            <p:cNvSpPr txBox="1"/>
            <p:nvPr/>
          </p:nvSpPr>
          <p:spPr>
            <a:xfrm>
              <a:off x="0" y="1979065"/>
              <a:ext cx="10409715" cy="2626273"/>
            </a:xfrm>
            <a:prstGeom prst="rect">
              <a:avLst/>
            </a:prstGeom>
          </p:spPr>
          <p:txBody>
            <a:bodyPr lIns="0" tIns="0" rIns="0" bIns="0" rtlCol="0" anchor="t">
              <a:spAutoFit/>
            </a:bodyPr>
            <a:lstStyle/>
            <a:p>
              <a:pPr algn="r">
                <a:lnSpc>
                  <a:spcPts val="3150"/>
                </a:lnSpc>
              </a:pPr>
              <a:r>
                <a:rPr lang="en-US" sz="2100" spc="21">
                  <a:solidFill>
                    <a:srgbClr val="04383F"/>
                  </a:solidFill>
                  <a:latin typeface="Glacial Indifference"/>
                </a:rPr>
                <a:t>Understand  the pros and cons of using AI</a:t>
              </a:r>
            </a:p>
            <a:p>
              <a:pPr algn="r">
                <a:lnSpc>
                  <a:spcPts val="3150"/>
                </a:lnSpc>
              </a:pPr>
              <a:r>
                <a:rPr lang="en-US" sz="2100" spc="21">
                  <a:solidFill>
                    <a:srgbClr val="04383F"/>
                  </a:solidFill>
                  <a:latin typeface="Glacial Indifference"/>
                </a:rPr>
                <a:t>Understand the importance of Academic Integrity</a:t>
              </a:r>
            </a:p>
            <a:p>
              <a:pPr algn="r">
                <a:lnSpc>
                  <a:spcPts val="3150"/>
                </a:lnSpc>
              </a:pPr>
              <a:r>
                <a:rPr lang="en-US" sz="2100" spc="21">
                  <a:solidFill>
                    <a:srgbClr val="04383F"/>
                  </a:solidFill>
                  <a:latin typeface="Glacial Indifference"/>
                </a:rPr>
                <a:t>Understand how critical thinking for AI involves</a:t>
              </a:r>
              <a:r>
                <a:rPr lang="en-US" sz="2100" spc="21">
                  <a:solidFill>
                    <a:srgbClr val="04383F"/>
                  </a:solidFill>
                  <a:latin typeface="Glacial Indifference Italics"/>
                </a:rPr>
                <a:t> more</a:t>
              </a:r>
            </a:p>
            <a:p>
              <a:pPr algn="r">
                <a:lnSpc>
                  <a:spcPts val="3150"/>
                </a:lnSpc>
              </a:pPr>
              <a:r>
                <a:rPr lang="en-US" sz="2100" spc="21">
                  <a:solidFill>
                    <a:srgbClr val="04383F"/>
                  </a:solidFill>
                  <a:latin typeface="Glacial Indifference"/>
                </a:rPr>
                <a:t>Be introduced to some useful AI tools</a:t>
              </a:r>
            </a:p>
            <a:p>
              <a:pPr algn="r">
                <a:lnSpc>
                  <a:spcPts val="3150"/>
                </a:lnSpc>
              </a:pPr>
              <a:r>
                <a:rPr lang="en-US" sz="2100" spc="21">
                  <a:solidFill>
                    <a:srgbClr val="04383F"/>
                  </a:solidFill>
                  <a:latin typeface="Glacial Indifference"/>
                </a:rPr>
                <a:t>Understand how to acknowledge the use of AI at NMIT</a:t>
              </a:r>
            </a:p>
          </p:txBody>
        </p:sp>
      </p:grpSp>
      <p:sp>
        <p:nvSpPr>
          <p:cNvPr id="6" name="AutoShape 6"/>
          <p:cNvSpPr/>
          <p:nvPr/>
        </p:nvSpPr>
        <p:spPr>
          <a:xfrm>
            <a:off x="-122129" y="-112735"/>
            <a:ext cx="2673846" cy="3067142"/>
          </a:xfrm>
          <a:prstGeom prst="rect">
            <a:avLst/>
          </a:prstGeom>
          <a:solidFill>
            <a:srgbClr val="04383F"/>
          </a:solidFill>
        </p:spPr>
        <p:txBody>
          <a:bodyPr/>
          <a:lstStyle/>
          <a:p>
            <a:endParaRPr lang="en-NZ"/>
          </a:p>
        </p:txBody>
      </p:sp>
      <p:sp>
        <p:nvSpPr>
          <p:cNvPr id="7" name="AutoShape 7"/>
          <p:cNvSpPr/>
          <p:nvPr/>
        </p:nvSpPr>
        <p:spPr>
          <a:xfrm>
            <a:off x="9181510" y="-119346"/>
            <a:ext cx="703613" cy="1237115"/>
          </a:xfrm>
          <a:prstGeom prst="rect">
            <a:avLst/>
          </a:prstGeom>
          <a:solidFill>
            <a:srgbClr val="04383F"/>
          </a:solidFill>
        </p:spPr>
        <p:txBody>
          <a:bodyPr/>
          <a:lstStyle/>
          <a:p>
            <a:endParaRPr lang="en-NZ"/>
          </a:p>
        </p:txBody>
      </p:sp>
      <p:grpSp>
        <p:nvGrpSpPr>
          <p:cNvPr id="8" name="Group 8"/>
          <p:cNvGrpSpPr/>
          <p:nvPr/>
        </p:nvGrpSpPr>
        <p:grpSpPr>
          <a:xfrm>
            <a:off x="1505972" y="4119156"/>
            <a:ext cx="1140273" cy="114027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383F"/>
            </a:solidFill>
          </p:spPr>
          <p:txBody>
            <a:bodyPr/>
            <a:lstStyle/>
            <a:p>
              <a:endParaRPr lang="en-NZ"/>
            </a:p>
          </p:txBody>
        </p:sp>
      </p:grpSp>
      <p:grpSp>
        <p:nvGrpSpPr>
          <p:cNvPr id="10" name="Group 10"/>
          <p:cNvGrpSpPr>
            <a:grpSpLocks noChangeAspect="1"/>
          </p:cNvGrpSpPr>
          <p:nvPr/>
        </p:nvGrpSpPr>
        <p:grpSpPr>
          <a:xfrm>
            <a:off x="1278809" y="3891993"/>
            <a:ext cx="797299" cy="797299"/>
            <a:chOff x="-2540" y="-2540"/>
            <a:chExt cx="6355080" cy="6355080"/>
          </a:xfrm>
        </p:grpSpPr>
        <p:sp>
          <p:nvSpPr>
            <p:cNvPr id="11"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p>
          </p:txBody>
        </p:sp>
      </p:grpSp>
      <p:sp>
        <p:nvSpPr>
          <p:cNvPr id="12" name="AutoShape 12"/>
          <p:cNvSpPr/>
          <p:nvPr/>
        </p:nvSpPr>
        <p:spPr>
          <a:xfrm>
            <a:off x="4110737" y="739140"/>
            <a:ext cx="5797202" cy="66887"/>
          </a:xfrm>
          <a:prstGeom prst="rect">
            <a:avLst/>
          </a:prstGeom>
          <a:solidFill>
            <a:srgbClr val="318F9A"/>
          </a:solidFill>
        </p:spPr>
        <p:txBody>
          <a:bodyPr/>
          <a:lstStyle/>
          <a:p>
            <a:endParaRPr lang="en-NZ"/>
          </a:p>
        </p:txBody>
      </p:sp>
      <p:sp>
        <p:nvSpPr>
          <p:cNvPr id="13" name="AutoShape 13"/>
          <p:cNvSpPr/>
          <p:nvPr/>
        </p:nvSpPr>
        <p:spPr>
          <a:xfrm>
            <a:off x="657122" y="2161880"/>
            <a:ext cx="74398" cy="5499463"/>
          </a:xfrm>
          <a:prstGeom prst="rect">
            <a:avLst/>
          </a:prstGeom>
          <a:solidFill>
            <a:srgbClr val="318F9A"/>
          </a:solidFill>
        </p:spPr>
        <p:txBody>
          <a:bodyPr/>
          <a:lstStyle/>
          <a:p>
            <a:endParaRPr lang="en-N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214794" y="2848557"/>
            <a:ext cx="7807286" cy="3735123"/>
            <a:chOff x="0" y="0"/>
            <a:chExt cx="10409715" cy="4980165"/>
          </a:xfrm>
        </p:grpSpPr>
        <p:sp>
          <p:nvSpPr>
            <p:cNvPr id="3" name="TextBox 3"/>
            <p:cNvSpPr txBox="1"/>
            <p:nvPr/>
          </p:nvSpPr>
          <p:spPr>
            <a:xfrm>
              <a:off x="0" y="-85725"/>
              <a:ext cx="10409715" cy="1934819"/>
            </a:xfrm>
            <a:prstGeom prst="rect">
              <a:avLst/>
            </a:prstGeom>
          </p:spPr>
          <p:txBody>
            <a:bodyPr lIns="0" tIns="0" rIns="0" bIns="0" rtlCol="0" anchor="t">
              <a:spAutoFit/>
            </a:bodyPr>
            <a:lstStyle/>
            <a:p>
              <a:pPr algn="r">
                <a:lnSpc>
                  <a:spcPts val="5880"/>
                </a:lnSpc>
              </a:pPr>
              <a:r>
                <a:rPr lang="en-US" sz="4200" spc="462">
                  <a:solidFill>
                    <a:srgbClr val="04383F"/>
                  </a:solidFill>
                  <a:latin typeface="League Spartan Italics"/>
                </a:rPr>
                <a:t>AI AND ACADEMIC INTEGRITY</a:t>
              </a:r>
            </a:p>
          </p:txBody>
        </p:sp>
        <p:sp>
          <p:nvSpPr>
            <p:cNvPr id="4" name="TextBox 4"/>
            <p:cNvSpPr txBox="1"/>
            <p:nvPr/>
          </p:nvSpPr>
          <p:spPr>
            <a:xfrm>
              <a:off x="0" y="2185985"/>
              <a:ext cx="10409715" cy="1459807"/>
            </a:xfrm>
            <a:prstGeom prst="rect">
              <a:avLst/>
            </a:prstGeom>
          </p:spPr>
          <p:txBody>
            <a:bodyPr lIns="0" tIns="0" rIns="0" bIns="0" rtlCol="0" anchor="t">
              <a:spAutoFit/>
            </a:bodyPr>
            <a:lstStyle/>
            <a:p>
              <a:pPr algn="r">
                <a:lnSpc>
                  <a:spcPts val="2940"/>
                </a:lnSpc>
              </a:pPr>
              <a:r>
                <a:rPr lang="en-US" sz="2100" spc="252">
                  <a:solidFill>
                    <a:srgbClr val="04383F"/>
                  </a:solidFill>
                  <a:latin typeface="League Spartan Italics"/>
                </a:rPr>
                <a:t> HOW DO  WE ENSURE THAT THE INFORMATION WE READ AND USE, IS ACCURATE AND ACCURATELY CREDITED?</a:t>
              </a:r>
            </a:p>
          </p:txBody>
        </p:sp>
        <p:sp>
          <p:nvSpPr>
            <p:cNvPr id="5" name="TextBox 5"/>
            <p:cNvSpPr txBox="1"/>
            <p:nvPr/>
          </p:nvSpPr>
          <p:spPr>
            <a:xfrm>
              <a:off x="0" y="3963632"/>
              <a:ext cx="10409715" cy="1016532"/>
            </a:xfrm>
            <a:prstGeom prst="rect">
              <a:avLst/>
            </a:prstGeom>
          </p:spPr>
          <p:txBody>
            <a:bodyPr lIns="0" tIns="0" rIns="0" bIns="0" rtlCol="0" anchor="t">
              <a:spAutoFit/>
            </a:bodyPr>
            <a:lstStyle/>
            <a:p>
              <a:pPr algn="r">
                <a:lnSpc>
                  <a:spcPts val="3150"/>
                </a:lnSpc>
              </a:pPr>
              <a:endParaRPr/>
            </a:p>
            <a:p>
              <a:pPr algn="r">
                <a:lnSpc>
                  <a:spcPts val="3150"/>
                </a:lnSpc>
              </a:pPr>
              <a:endParaRPr/>
            </a:p>
          </p:txBody>
        </p:sp>
      </p:grpSp>
      <p:sp>
        <p:nvSpPr>
          <p:cNvPr id="6" name="AutoShape 6"/>
          <p:cNvSpPr/>
          <p:nvPr/>
        </p:nvSpPr>
        <p:spPr>
          <a:xfrm>
            <a:off x="-122129" y="-112735"/>
            <a:ext cx="2673846" cy="3067142"/>
          </a:xfrm>
          <a:prstGeom prst="rect">
            <a:avLst/>
          </a:prstGeom>
          <a:solidFill>
            <a:srgbClr val="04383F"/>
          </a:solidFill>
        </p:spPr>
        <p:txBody>
          <a:bodyPr/>
          <a:lstStyle/>
          <a:p>
            <a:endParaRPr lang="en-NZ"/>
          </a:p>
        </p:txBody>
      </p:sp>
      <p:sp>
        <p:nvSpPr>
          <p:cNvPr id="7" name="AutoShape 7"/>
          <p:cNvSpPr/>
          <p:nvPr/>
        </p:nvSpPr>
        <p:spPr>
          <a:xfrm>
            <a:off x="9181510" y="-119346"/>
            <a:ext cx="703613" cy="1237115"/>
          </a:xfrm>
          <a:prstGeom prst="rect">
            <a:avLst/>
          </a:prstGeom>
          <a:solidFill>
            <a:srgbClr val="04383F"/>
          </a:solidFill>
        </p:spPr>
        <p:txBody>
          <a:bodyPr/>
          <a:lstStyle/>
          <a:p>
            <a:endParaRPr lang="en-NZ"/>
          </a:p>
        </p:txBody>
      </p:sp>
      <p:grpSp>
        <p:nvGrpSpPr>
          <p:cNvPr id="8" name="Group 8"/>
          <p:cNvGrpSpPr/>
          <p:nvPr/>
        </p:nvGrpSpPr>
        <p:grpSpPr>
          <a:xfrm>
            <a:off x="1269146" y="5702099"/>
            <a:ext cx="1034450" cy="88158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383F"/>
            </a:solidFill>
          </p:spPr>
          <p:txBody>
            <a:bodyPr/>
            <a:lstStyle/>
            <a:p>
              <a:endParaRPr lang="en-NZ"/>
            </a:p>
          </p:txBody>
        </p:sp>
      </p:grpSp>
      <p:grpSp>
        <p:nvGrpSpPr>
          <p:cNvPr id="10" name="Group 10"/>
          <p:cNvGrpSpPr>
            <a:grpSpLocks noChangeAspect="1"/>
          </p:cNvGrpSpPr>
          <p:nvPr/>
        </p:nvGrpSpPr>
        <p:grpSpPr>
          <a:xfrm>
            <a:off x="1214794" y="5345590"/>
            <a:ext cx="797299" cy="797299"/>
            <a:chOff x="-2540" y="-2540"/>
            <a:chExt cx="6355080" cy="6355080"/>
          </a:xfrm>
        </p:grpSpPr>
        <p:sp>
          <p:nvSpPr>
            <p:cNvPr id="11" name="Freeform 11"/>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p>
          </p:txBody>
        </p:sp>
      </p:grpSp>
      <p:sp>
        <p:nvSpPr>
          <p:cNvPr id="12" name="AutoShape 12"/>
          <p:cNvSpPr/>
          <p:nvPr/>
        </p:nvSpPr>
        <p:spPr>
          <a:xfrm>
            <a:off x="4110737" y="739140"/>
            <a:ext cx="5797202" cy="66887"/>
          </a:xfrm>
          <a:prstGeom prst="rect">
            <a:avLst/>
          </a:prstGeom>
          <a:solidFill>
            <a:srgbClr val="318F9A"/>
          </a:solidFill>
        </p:spPr>
        <p:txBody>
          <a:bodyPr/>
          <a:lstStyle/>
          <a:p>
            <a:endParaRPr lang="en-NZ"/>
          </a:p>
        </p:txBody>
      </p:sp>
      <p:sp>
        <p:nvSpPr>
          <p:cNvPr id="13" name="AutoShape 13"/>
          <p:cNvSpPr/>
          <p:nvPr/>
        </p:nvSpPr>
        <p:spPr>
          <a:xfrm>
            <a:off x="657122" y="2161880"/>
            <a:ext cx="74398" cy="5499463"/>
          </a:xfrm>
          <a:prstGeom prst="rect">
            <a:avLst/>
          </a:prstGeom>
          <a:solidFill>
            <a:srgbClr val="318F9A"/>
          </a:solidFill>
        </p:spPr>
        <p:txBody>
          <a:bodyPr/>
          <a:lstStyle/>
          <a:p>
            <a:endParaRPr lang="en-NZ"/>
          </a:p>
        </p:txBody>
      </p:sp>
      <p:sp>
        <p:nvSpPr>
          <p:cNvPr id="16" name="TextBox 15">
            <a:extLst>
              <a:ext uri="{FF2B5EF4-FFF2-40B4-BE49-F238E27FC236}">
                <a16:creationId xmlns:a16="http://schemas.microsoft.com/office/drawing/2014/main" id="{11DADAA4-000E-4A01-7469-C7EBB91E8013}"/>
              </a:ext>
            </a:extLst>
          </p:cNvPr>
          <p:cNvSpPr txBox="1"/>
          <p:nvPr/>
        </p:nvSpPr>
        <p:spPr>
          <a:xfrm>
            <a:off x="6172200" y="5958223"/>
            <a:ext cx="5014912" cy="369332"/>
          </a:xfrm>
          <a:prstGeom prst="rect">
            <a:avLst/>
          </a:prstGeom>
          <a:noFill/>
        </p:spPr>
        <p:txBody>
          <a:bodyPr wrap="square">
            <a:spAutoFit/>
          </a:bodyPr>
          <a:lstStyle/>
          <a:p>
            <a:r>
              <a:rPr lang="en-NZ" dirty="0">
                <a:hlinkClick r:id="rId2"/>
              </a:rPr>
              <a:t>The Most Stereotypical Person</a:t>
            </a:r>
            <a:endParaRPr lang="en-N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1111311" y="1491236"/>
            <a:ext cx="3486743" cy="1472546"/>
          </a:xfrm>
          <a:prstGeom prst="rect">
            <a:avLst/>
          </a:prstGeom>
        </p:spPr>
        <p:txBody>
          <a:bodyPr lIns="0" tIns="0" rIns="0" bIns="0" rtlCol="0" anchor="t">
            <a:spAutoFit/>
          </a:bodyPr>
          <a:lstStyle/>
          <a:p>
            <a:pPr>
              <a:lnSpc>
                <a:spcPts val="5880"/>
              </a:lnSpc>
            </a:pPr>
            <a:r>
              <a:rPr lang="en-US" sz="4200" spc="462">
                <a:solidFill>
                  <a:srgbClr val="04383F"/>
                </a:solidFill>
                <a:latin typeface="League Spartan Italics"/>
              </a:rPr>
              <a:t>ACADEMIC INTEGRITY</a:t>
            </a:r>
          </a:p>
        </p:txBody>
      </p:sp>
      <p:grpSp>
        <p:nvGrpSpPr>
          <p:cNvPr id="3" name="Group 3"/>
          <p:cNvGrpSpPr/>
          <p:nvPr/>
        </p:nvGrpSpPr>
        <p:grpSpPr>
          <a:xfrm>
            <a:off x="5163708" y="3657600"/>
            <a:ext cx="3858372" cy="3257516"/>
            <a:chOff x="0" y="0"/>
            <a:chExt cx="5144496" cy="4343354"/>
          </a:xfrm>
        </p:grpSpPr>
        <p:sp>
          <p:nvSpPr>
            <p:cNvPr id="4" name="TextBox 4"/>
            <p:cNvSpPr txBox="1"/>
            <p:nvPr/>
          </p:nvSpPr>
          <p:spPr>
            <a:xfrm>
              <a:off x="0" y="-47625"/>
              <a:ext cx="5144496" cy="965309"/>
            </a:xfrm>
            <a:prstGeom prst="rect">
              <a:avLst/>
            </a:prstGeom>
          </p:spPr>
          <p:txBody>
            <a:bodyPr lIns="0" tIns="0" rIns="0" bIns="0" rtlCol="0" anchor="t">
              <a:spAutoFit/>
            </a:bodyPr>
            <a:lstStyle/>
            <a:p>
              <a:pPr>
                <a:lnSpc>
                  <a:spcPts val="2940"/>
                </a:lnSpc>
              </a:pPr>
              <a:r>
                <a:rPr lang="en-US" sz="2100" spc="210">
                  <a:solidFill>
                    <a:srgbClr val="04383F"/>
                  </a:solidFill>
                  <a:latin typeface="Glacial Indifference"/>
                </a:rPr>
                <a:t>HONEST, RELIABLE, TRUSTWORTHY</a:t>
              </a:r>
            </a:p>
          </p:txBody>
        </p:sp>
        <p:sp>
          <p:nvSpPr>
            <p:cNvPr id="5" name="TextBox 5"/>
            <p:cNvSpPr txBox="1"/>
            <p:nvPr/>
          </p:nvSpPr>
          <p:spPr>
            <a:xfrm>
              <a:off x="0" y="1004777"/>
              <a:ext cx="5144496" cy="3338577"/>
            </a:xfrm>
            <a:prstGeom prst="rect">
              <a:avLst/>
            </a:prstGeom>
          </p:spPr>
          <p:txBody>
            <a:bodyPr lIns="0" tIns="0" rIns="0" bIns="0" rtlCol="0" anchor="t">
              <a:spAutoFit/>
            </a:bodyPr>
            <a:lstStyle/>
            <a:p>
              <a:pPr>
                <a:lnSpc>
                  <a:spcPts val="2850"/>
                </a:lnSpc>
              </a:pPr>
              <a:r>
                <a:rPr lang="en-US" sz="1900" spc="19">
                  <a:solidFill>
                    <a:srgbClr val="04383F"/>
                  </a:solidFill>
                  <a:latin typeface="Glacial Indifference"/>
                </a:rPr>
                <a:t>It is crucial that research remains reliable, especially as misinformation and disinformation are spreading more rapidly around the globe. We need to be able to trust that what we are reading, is accurate, trustworthy and honest.</a:t>
              </a:r>
            </a:p>
          </p:txBody>
        </p:sp>
      </p:grpSp>
      <p:grpSp>
        <p:nvGrpSpPr>
          <p:cNvPr id="6" name="Group 6"/>
          <p:cNvGrpSpPr/>
          <p:nvPr/>
        </p:nvGrpSpPr>
        <p:grpSpPr>
          <a:xfrm>
            <a:off x="5163708" y="1305103"/>
            <a:ext cx="3478581" cy="1930536"/>
            <a:chOff x="0" y="0"/>
            <a:chExt cx="4638108" cy="2574048"/>
          </a:xfrm>
        </p:grpSpPr>
        <p:sp>
          <p:nvSpPr>
            <p:cNvPr id="7" name="TextBox 7"/>
            <p:cNvSpPr txBox="1"/>
            <p:nvPr/>
          </p:nvSpPr>
          <p:spPr>
            <a:xfrm>
              <a:off x="0" y="-47625"/>
              <a:ext cx="4638108" cy="470907"/>
            </a:xfrm>
            <a:prstGeom prst="rect">
              <a:avLst/>
            </a:prstGeom>
          </p:spPr>
          <p:txBody>
            <a:bodyPr lIns="0" tIns="0" rIns="0" bIns="0" rtlCol="0" anchor="t">
              <a:spAutoFit/>
            </a:bodyPr>
            <a:lstStyle/>
            <a:p>
              <a:pPr>
                <a:lnSpc>
                  <a:spcPts val="2940"/>
                </a:lnSpc>
              </a:pPr>
              <a:r>
                <a:rPr lang="en-US" sz="2100" spc="210">
                  <a:solidFill>
                    <a:srgbClr val="04383F"/>
                  </a:solidFill>
                  <a:latin typeface="Glacial Indifference"/>
                </a:rPr>
                <a:t>LEAVING A TRAIL</a:t>
              </a:r>
            </a:p>
          </p:txBody>
        </p:sp>
        <p:sp>
          <p:nvSpPr>
            <p:cNvPr id="8" name="TextBox 8"/>
            <p:cNvSpPr txBox="1"/>
            <p:nvPr/>
          </p:nvSpPr>
          <p:spPr>
            <a:xfrm>
              <a:off x="0" y="500850"/>
              <a:ext cx="4638108" cy="2073198"/>
            </a:xfrm>
            <a:prstGeom prst="rect">
              <a:avLst/>
            </a:prstGeom>
          </p:spPr>
          <p:txBody>
            <a:bodyPr lIns="0" tIns="0" rIns="0" bIns="0" rtlCol="0" anchor="t">
              <a:spAutoFit/>
            </a:bodyPr>
            <a:lstStyle/>
            <a:p>
              <a:pPr>
                <a:lnSpc>
                  <a:spcPts val="3150"/>
                </a:lnSpc>
              </a:pPr>
              <a:r>
                <a:rPr lang="en-US" sz="2100" spc="21">
                  <a:solidFill>
                    <a:srgbClr val="04383F"/>
                  </a:solidFill>
                  <a:latin typeface="Glacial Indifference"/>
                </a:rPr>
                <a:t>Giving credit enables others to find the research that supports your work. It leaves a trail for them to follow.</a:t>
              </a:r>
            </a:p>
          </p:txBody>
        </p:sp>
      </p:grpSp>
      <p:grpSp>
        <p:nvGrpSpPr>
          <p:cNvPr id="9" name="Group 9"/>
          <p:cNvGrpSpPr/>
          <p:nvPr/>
        </p:nvGrpSpPr>
        <p:grpSpPr>
          <a:xfrm>
            <a:off x="1119472" y="3748972"/>
            <a:ext cx="3478581" cy="1930536"/>
            <a:chOff x="0" y="0"/>
            <a:chExt cx="4638108" cy="2574048"/>
          </a:xfrm>
        </p:grpSpPr>
        <p:sp>
          <p:nvSpPr>
            <p:cNvPr id="10" name="TextBox 10"/>
            <p:cNvSpPr txBox="1"/>
            <p:nvPr/>
          </p:nvSpPr>
          <p:spPr>
            <a:xfrm>
              <a:off x="0" y="-47625"/>
              <a:ext cx="4638108" cy="470907"/>
            </a:xfrm>
            <a:prstGeom prst="rect">
              <a:avLst/>
            </a:prstGeom>
          </p:spPr>
          <p:txBody>
            <a:bodyPr lIns="0" tIns="0" rIns="0" bIns="0" rtlCol="0" anchor="t">
              <a:spAutoFit/>
            </a:bodyPr>
            <a:lstStyle/>
            <a:p>
              <a:pPr>
                <a:lnSpc>
                  <a:spcPts val="2940"/>
                </a:lnSpc>
              </a:pPr>
              <a:r>
                <a:rPr lang="en-US" sz="2100" spc="210">
                  <a:solidFill>
                    <a:srgbClr val="04383F"/>
                  </a:solidFill>
                  <a:latin typeface="Glacial Indifference"/>
                </a:rPr>
                <a:t>CREDIT WHERE IT’S DUE</a:t>
              </a:r>
            </a:p>
          </p:txBody>
        </p:sp>
        <p:sp>
          <p:nvSpPr>
            <p:cNvPr id="11" name="TextBox 11"/>
            <p:cNvSpPr txBox="1"/>
            <p:nvPr/>
          </p:nvSpPr>
          <p:spPr>
            <a:xfrm>
              <a:off x="0" y="500850"/>
              <a:ext cx="4638108" cy="2073198"/>
            </a:xfrm>
            <a:prstGeom prst="rect">
              <a:avLst/>
            </a:prstGeom>
          </p:spPr>
          <p:txBody>
            <a:bodyPr lIns="0" tIns="0" rIns="0" bIns="0" rtlCol="0" anchor="t">
              <a:spAutoFit/>
            </a:bodyPr>
            <a:lstStyle/>
            <a:p>
              <a:pPr>
                <a:lnSpc>
                  <a:spcPts val="3150"/>
                </a:lnSpc>
              </a:pPr>
              <a:r>
                <a:rPr lang="en-US" sz="2100" spc="21">
                  <a:solidFill>
                    <a:srgbClr val="04383F"/>
                  </a:solidFill>
                  <a:latin typeface="Glacial Indifference"/>
                </a:rPr>
                <a:t>Always give credit to the author or authors of  research the ideas/quotes you are using came from.</a:t>
              </a:r>
            </a:p>
          </p:txBody>
        </p:sp>
      </p:grpSp>
      <p:sp>
        <p:nvSpPr>
          <p:cNvPr id="12" name="AutoShape 12"/>
          <p:cNvSpPr/>
          <p:nvPr/>
        </p:nvSpPr>
        <p:spPr>
          <a:xfrm>
            <a:off x="9181510" y="-118682"/>
            <a:ext cx="694219" cy="1319404"/>
          </a:xfrm>
          <a:prstGeom prst="rect">
            <a:avLst/>
          </a:prstGeom>
          <a:solidFill>
            <a:srgbClr val="04383F"/>
          </a:solidFill>
        </p:spPr>
        <p:txBody>
          <a:bodyPr/>
          <a:lstStyle/>
          <a:p>
            <a:endParaRPr lang="en-NZ"/>
          </a:p>
        </p:txBody>
      </p:sp>
      <p:sp>
        <p:nvSpPr>
          <p:cNvPr id="13" name="AutoShape 13"/>
          <p:cNvSpPr/>
          <p:nvPr/>
        </p:nvSpPr>
        <p:spPr>
          <a:xfrm>
            <a:off x="1514349" y="737087"/>
            <a:ext cx="8409045" cy="66887"/>
          </a:xfrm>
          <a:prstGeom prst="rect">
            <a:avLst/>
          </a:prstGeom>
          <a:solidFill>
            <a:srgbClr val="318F9A"/>
          </a:solidFill>
        </p:spPr>
        <p:txBody>
          <a:bodyPr/>
          <a:lstStyle/>
          <a:p>
            <a:endParaRPr lang="en-NZ"/>
          </a:p>
        </p:txBody>
      </p:sp>
      <p:sp>
        <p:nvSpPr>
          <p:cNvPr id="14" name="AutoShape 14"/>
          <p:cNvSpPr/>
          <p:nvPr/>
        </p:nvSpPr>
        <p:spPr>
          <a:xfrm>
            <a:off x="-113511" y="6182872"/>
            <a:ext cx="837224" cy="1249293"/>
          </a:xfrm>
          <a:prstGeom prst="rect">
            <a:avLst/>
          </a:prstGeom>
          <a:solidFill>
            <a:srgbClr val="04383F"/>
          </a:solidFill>
        </p:spPr>
        <p:txBody>
          <a:bodyPr/>
          <a:lstStyle/>
          <a:p>
            <a:endParaRPr lang="en-NZ"/>
          </a:p>
        </p:txBody>
      </p:sp>
      <p:sp>
        <p:nvSpPr>
          <p:cNvPr id="15" name="AutoShape 15"/>
          <p:cNvSpPr/>
          <p:nvPr/>
        </p:nvSpPr>
        <p:spPr>
          <a:xfrm>
            <a:off x="330495" y="2113280"/>
            <a:ext cx="88912" cy="5201920"/>
          </a:xfrm>
          <a:prstGeom prst="rect">
            <a:avLst/>
          </a:prstGeom>
          <a:solidFill>
            <a:srgbClr val="318F9A"/>
          </a:solidFill>
        </p:spPr>
        <p:txBody>
          <a:bodyPr/>
          <a:lstStyle/>
          <a:p>
            <a:endParaRPr lang="en-NZ"/>
          </a:p>
        </p:txBody>
      </p:sp>
      <p:grpSp>
        <p:nvGrpSpPr>
          <p:cNvPr id="16" name="Group 16"/>
          <p:cNvGrpSpPr/>
          <p:nvPr/>
        </p:nvGrpSpPr>
        <p:grpSpPr>
          <a:xfrm>
            <a:off x="305101" y="731520"/>
            <a:ext cx="573583" cy="573583"/>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4383F"/>
            </a:solidFill>
          </p:spPr>
          <p:txBody>
            <a:bodyPr/>
            <a:lstStyle/>
            <a:p>
              <a:endParaRPr lang="en-NZ"/>
            </a:p>
          </p:txBody>
        </p:sp>
      </p:grpSp>
      <p:grpSp>
        <p:nvGrpSpPr>
          <p:cNvPr id="18" name="Group 18"/>
          <p:cNvGrpSpPr>
            <a:grpSpLocks noChangeAspect="1"/>
          </p:cNvGrpSpPr>
          <p:nvPr/>
        </p:nvGrpSpPr>
        <p:grpSpPr>
          <a:xfrm>
            <a:off x="622794" y="964404"/>
            <a:ext cx="361416" cy="361416"/>
            <a:chOff x="-2540" y="-2540"/>
            <a:chExt cx="6355080" cy="6355080"/>
          </a:xfrm>
        </p:grpSpPr>
        <p:sp>
          <p:nvSpPr>
            <p:cNvPr id="19" name="Freeform 19"/>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t="-13272" b="-13272"/>
            </a:stretch>
          </a:blipFill>
        </p:spPr>
        <p:txBody>
          <a:bodyPr/>
          <a:lstStyle/>
          <a:p>
            <a:endParaRPr lang="en-NZ"/>
          </a:p>
        </p:txBody>
      </p:sp>
      <p:sp>
        <p:nvSpPr>
          <p:cNvPr id="3" name="AutoShape 3"/>
          <p:cNvSpPr/>
          <p:nvPr/>
        </p:nvSpPr>
        <p:spPr>
          <a:xfrm>
            <a:off x="9131541" y="-105910"/>
            <a:ext cx="721185" cy="1421526"/>
          </a:xfrm>
          <a:prstGeom prst="rect">
            <a:avLst/>
          </a:prstGeom>
          <a:solidFill>
            <a:srgbClr val="FDFDFD"/>
          </a:solidFill>
        </p:spPr>
        <p:txBody>
          <a:bodyPr/>
          <a:lstStyle/>
          <a:p>
            <a:endParaRPr lang="en-NZ"/>
          </a:p>
        </p:txBody>
      </p:sp>
      <p:sp>
        <p:nvSpPr>
          <p:cNvPr id="4" name="Freeform 4"/>
          <p:cNvSpPr/>
          <p:nvPr/>
        </p:nvSpPr>
        <p:spPr>
          <a:xfrm rot="-10800000">
            <a:off x="8801911" y="1109499"/>
            <a:ext cx="597442" cy="412235"/>
          </a:xfrm>
          <a:custGeom>
            <a:avLst/>
            <a:gdLst/>
            <a:ahLst/>
            <a:cxnLst/>
            <a:rect l="l" t="t" r="r" b="b"/>
            <a:pathLst>
              <a:path w="597442" h="412235">
                <a:moveTo>
                  <a:pt x="0" y="0"/>
                </a:moveTo>
                <a:lnTo>
                  <a:pt x="597441" y="0"/>
                </a:lnTo>
                <a:lnTo>
                  <a:pt x="597441" y="412234"/>
                </a:lnTo>
                <a:lnTo>
                  <a:pt x="0" y="4122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NZ"/>
          </a:p>
        </p:txBody>
      </p:sp>
      <p:sp>
        <p:nvSpPr>
          <p:cNvPr id="5" name="AutoShape 5"/>
          <p:cNvSpPr/>
          <p:nvPr/>
        </p:nvSpPr>
        <p:spPr>
          <a:xfrm>
            <a:off x="4489451" y="728576"/>
            <a:ext cx="5797202" cy="66887"/>
          </a:xfrm>
          <a:prstGeom prst="rect">
            <a:avLst/>
          </a:prstGeom>
          <a:solidFill>
            <a:srgbClr val="04383F"/>
          </a:solidFill>
        </p:spPr>
        <p:txBody>
          <a:bodyPr/>
          <a:lstStyle/>
          <a:p>
            <a:endParaRPr lang="en-NZ"/>
          </a:p>
        </p:txBody>
      </p:sp>
      <p:sp>
        <p:nvSpPr>
          <p:cNvPr id="6" name="AutoShape 6"/>
          <p:cNvSpPr/>
          <p:nvPr/>
        </p:nvSpPr>
        <p:spPr>
          <a:xfrm>
            <a:off x="-112735" y="5943431"/>
            <a:ext cx="777552" cy="1471804"/>
          </a:xfrm>
          <a:prstGeom prst="rect">
            <a:avLst/>
          </a:prstGeom>
          <a:solidFill>
            <a:srgbClr val="FDFDFD"/>
          </a:solidFill>
        </p:spPr>
        <p:txBody>
          <a:bodyPr/>
          <a:lstStyle/>
          <a:p>
            <a:endParaRPr lang="en-NZ"/>
          </a:p>
        </p:txBody>
      </p:sp>
      <p:sp>
        <p:nvSpPr>
          <p:cNvPr id="7" name="Freeform 7"/>
          <p:cNvSpPr/>
          <p:nvPr/>
        </p:nvSpPr>
        <p:spPr>
          <a:xfrm>
            <a:off x="397006" y="5737313"/>
            <a:ext cx="597442" cy="412235"/>
          </a:xfrm>
          <a:custGeom>
            <a:avLst/>
            <a:gdLst/>
            <a:ahLst/>
            <a:cxnLst/>
            <a:rect l="l" t="t" r="r" b="b"/>
            <a:pathLst>
              <a:path w="597442" h="412235">
                <a:moveTo>
                  <a:pt x="0" y="0"/>
                </a:moveTo>
                <a:lnTo>
                  <a:pt x="597442" y="0"/>
                </a:lnTo>
                <a:lnTo>
                  <a:pt x="597442" y="412235"/>
                </a:lnTo>
                <a:lnTo>
                  <a:pt x="0" y="4122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NZ"/>
          </a:p>
        </p:txBody>
      </p:sp>
      <p:sp>
        <p:nvSpPr>
          <p:cNvPr id="8" name="AutoShape 8"/>
          <p:cNvSpPr/>
          <p:nvPr/>
        </p:nvSpPr>
        <p:spPr>
          <a:xfrm>
            <a:off x="-508996" y="6494720"/>
            <a:ext cx="5797202" cy="66887"/>
          </a:xfrm>
          <a:prstGeom prst="rect">
            <a:avLst/>
          </a:prstGeom>
          <a:solidFill>
            <a:srgbClr val="04383F"/>
          </a:solidFill>
        </p:spPr>
        <p:txBody>
          <a:bodyPr/>
          <a:lstStyle/>
          <a:p>
            <a:endParaRPr lang="en-NZ"/>
          </a:p>
        </p:txBody>
      </p:sp>
      <p:grpSp>
        <p:nvGrpSpPr>
          <p:cNvPr id="9" name="Group 9"/>
          <p:cNvGrpSpPr/>
          <p:nvPr/>
        </p:nvGrpSpPr>
        <p:grpSpPr>
          <a:xfrm>
            <a:off x="8783709" y="6010097"/>
            <a:ext cx="573583" cy="57358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1" name="Group 11"/>
          <p:cNvGrpSpPr>
            <a:grpSpLocks noChangeAspect="1"/>
          </p:cNvGrpSpPr>
          <p:nvPr/>
        </p:nvGrpSpPr>
        <p:grpSpPr>
          <a:xfrm>
            <a:off x="8686868" y="5975900"/>
            <a:ext cx="361416" cy="361416"/>
            <a:chOff x="-2540" y="-2540"/>
            <a:chExt cx="6355080" cy="6355080"/>
          </a:xfrm>
        </p:grpSpPr>
        <p:sp>
          <p:nvSpPr>
            <p:cNvPr id="12" name="Freeform 1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13" name="Group 13"/>
          <p:cNvGrpSpPr/>
          <p:nvPr/>
        </p:nvGrpSpPr>
        <p:grpSpPr>
          <a:xfrm>
            <a:off x="397006" y="731520"/>
            <a:ext cx="573583" cy="573583"/>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5" name="Group 15"/>
          <p:cNvGrpSpPr>
            <a:grpSpLocks noChangeAspect="1"/>
          </p:cNvGrpSpPr>
          <p:nvPr/>
        </p:nvGrpSpPr>
        <p:grpSpPr>
          <a:xfrm>
            <a:off x="714699" y="964404"/>
            <a:ext cx="361416" cy="361416"/>
            <a:chOff x="-2540" y="-2540"/>
            <a:chExt cx="6355080" cy="6355080"/>
          </a:xfrm>
        </p:grpSpPr>
        <p:sp>
          <p:nvSpPr>
            <p:cNvPr id="16" name="Freeform 1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sp>
        <p:nvSpPr>
          <p:cNvPr id="17" name="TextBox 17"/>
          <p:cNvSpPr txBox="1"/>
          <p:nvPr/>
        </p:nvSpPr>
        <p:spPr>
          <a:xfrm>
            <a:off x="1891395" y="4960684"/>
            <a:ext cx="5496658" cy="1195923"/>
          </a:xfrm>
          <a:prstGeom prst="rect">
            <a:avLst/>
          </a:prstGeom>
        </p:spPr>
        <p:txBody>
          <a:bodyPr lIns="0" tIns="0" rIns="0" bIns="0" rtlCol="0" anchor="t">
            <a:spAutoFit/>
          </a:bodyPr>
          <a:lstStyle/>
          <a:p>
            <a:pPr algn="ctr">
              <a:lnSpc>
                <a:spcPts val="4862"/>
              </a:lnSpc>
            </a:pPr>
            <a:r>
              <a:rPr lang="en-US" sz="3400" spc="34">
                <a:solidFill>
                  <a:srgbClr val="FDFDFD"/>
                </a:solidFill>
                <a:latin typeface="League Spartan Italics"/>
              </a:rPr>
              <a:t>Critical Thinking for Academic AI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18F9A"/>
        </a:solidFill>
        <a:effectLst/>
      </p:bgPr>
    </p:bg>
    <p:spTree>
      <p:nvGrpSpPr>
        <p:cNvPr id="1" name=""/>
        <p:cNvGrpSpPr/>
        <p:nvPr/>
      </p:nvGrpSpPr>
      <p:grpSpPr>
        <a:xfrm>
          <a:off x="0" y="0"/>
          <a:ext cx="0" cy="0"/>
          <a:chOff x="0" y="0"/>
          <a:chExt cx="0" cy="0"/>
        </a:xfrm>
      </p:grpSpPr>
      <p:sp>
        <p:nvSpPr>
          <p:cNvPr id="2" name="TextBox 2"/>
          <p:cNvSpPr txBox="1"/>
          <p:nvPr/>
        </p:nvSpPr>
        <p:spPr>
          <a:xfrm>
            <a:off x="3813428" y="347466"/>
            <a:ext cx="5496658" cy="1196014"/>
          </a:xfrm>
          <a:prstGeom prst="rect">
            <a:avLst/>
          </a:prstGeom>
        </p:spPr>
        <p:txBody>
          <a:bodyPr lIns="0" tIns="0" rIns="0" bIns="0" rtlCol="0" anchor="t">
            <a:spAutoFit/>
          </a:bodyPr>
          <a:lstStyle/>
          <a:p>
            <a:pPr algn="r">
              <a:lnSpc>
                <a:spcPts val="4862"/>
              </a:lnSpc>
            </a:pPr>
            <a:r>
              <a:rPr lang="en-US" sz="3400" spc="34">
                <a:solidFill>
                  <a:srgbClr val="04383F"/>
                </a:solidFill>
                <a:latin typeface="League Spartan Italics"/>
              </a:rPr>
              <a:t>Critical Thinking for Academic AI</a:t>
            </a:r>
          </a:p>
        </p:txBody>
      </p:sp>
      <p:grpSp>
        <p:nvGrpSpPr>
          <p:cNvPr id="3" name="Group 3"/>
          <p:cNvGrpSpPr/>
          <p:nvPr/>
        </p:nvGrpSpPr>
        <p:grpSpPr>
          <a:xfrm>
            <a:off x="1622752" y="4403875"/>
            <a:ext cx="2984031" cy="2042147"/>
            <a:chOff x="0" y="0"/>
            <a:chExt cx="3978708" cy="2722862"/>
          </a:xfrm>
        </p:grpSpPr>
        <p:sp>
          <p:nvSpPr>
            <p:cNvPr id="4" name="TextBox 4"/>
            <p:cNvSpPr txBox="1"/>
            <p:nvPr/>
          </p:nvSpPr>
          <p:spPr>
            <a:xfrm>
              <a:off x="0" y="-47625"/>
              <a:ext cx="3978708" cy="470907"/>
            </a:xfrm>
            <a:prstGeom prst="rect">
              <a:avLst/>
            </a:prstGeom>
          </p:spPr>
          <p:txBody>
            <a:bodyPr lIns="0" tIns="0" rIns="0" bIns="0" rtlCol="0" anchor="t">
              <a:spAutoFit/>
            </a:bodyPr>
            <a:lstStyle/>
            <a:p>
              <a:pPr>
                <a:lnSpc>
                  <a:spcPts val="2940"/>
                </a:lnSpc>
              </a:pPr>
              <a:r>
                <a:rPr lang="en-US" sz="2100" spc="252">
                  <a:solidFill>
                    <a:srgbClr val="04383F"/>
                  </a:solidFill>
                  <a:latin typeface="League Spartan Italics"/>
                </a:rPr>
                <a:t>AUTHORITY</a:t>
              </a:r>
            </a:p>
          </p:txBody>
        </p:sp>
        <p:sp>
          <p:nvSpPr>
            <p:cNvPr id="5" name="TextBox 5"/>
            <p:cNvSpPr txBox="1"/>
            <p:nvPr/>
          </p:nvSpPr>
          <p:spPr>
            <a:xfrm>
              <a:off x="0" y="465438"/>
              <a:ext cx="3978708" cy="2257424"/>
            </a:xfrm>
            <a:prstGeom prst="rect">
              <a:avLst/>
            </a:prstGeom>
          </p:spPr>
          <p:txBody>
            <a:bodyPr lIns="0" tIns="0" rIns="0" bIns="0" rtlCol="0" anchor="t">
              <a:spAutoFit/>
            </a:bodyPr>
            <a:lstStyle/>
            <a:p>
              <a:pPr>
                <a:lnSpc>
                  <a:spcPts val="2250"/>
                </a:lnSpc>
              </a:pPr>
              <a:r>
                <a:rPr lang="en-US" sz="1500" spc="15">
                  <a:solidFill>
                    <a:srgbClr val="04383F"/>
                  </a:solidFill>
                  <a:latin typeface="Glacial Indifference"/>
                </a:rPr>
                <a:t>Generative AI tools do not disclose their data sources. It is unlikely these tools have been trained on materials that are available to you through library databases, as these are not freely and openly available.</a:t>
              </a:r>
            </a:p>
          </p:txBody>
        </p:sp>
      </p:grpSp>
      <p:grpSp>
        <p:nvGrpSpPr>
          <p:cNvPr id="6" name="Group 6"/>
          <p:cNvGrpSpPr/>
          <p:nvPr/>
        </p:nvGrpSpPr>
        <p:grpSpPr>
          <a:xfrm>
            <a:off x="1565638" y="1637966"/>
            <a:ext cx="3098260" cy="2218548"/>
            <a:chOff x="0" y="0"/>
            <a:chExt cx="4131014" cy="2958064"/>
          </a:xfrm>
        </p:grpSpPr>
        <p:sp>
          <p:nvSpPr>
            <p:cNvPr id="7" name="TextBox 7"/>
            <p:cNvSpPr txBox="1"/>
            <p:nvPr/>
          </p:nvSpPr>
          <p:spPr>
            <a:xfrm>
              <a:off x="0" y="-47625"/>
              <a:ext cx="4131014" cy="965309"/>
            </a:xfrm>
            <a:prstGeom prst="rect">
              <a:avLst/>
            </a:prstGeom>
          </p:spPr>
          <p:txBody>
            <a:bodyPr lIns="0" tIns="0" rIns="0" bIns="0" rtlCol="0" anchor="t">
              <a:spAutoFit/>
            </a:bodyPr>
            <a:lstStyle/>
            <a:p>
              <a:pPr>
                <a:lnSpc>
                  <a:spcPts val="2940"/>
                </a:lnSpc>
              </a:pPr>
              <a:r>
                <a:rPr lang="en-US" sz="2100" spc="252">
                  <a:solidFill>
                    <a:srgbClr val="04383F"/>
                  </a:solidFill>
                  <a:latin typeface="League Spartan Italics"/>
                </a:rPr>
                <a:t>HOW UP TO DATE IS IT?</a:t>
              </a:r>
            </a:p>
          </p:txBody>
        </p:sp>
        <p:sp>
          <p:nvSpPr>
            <p:cNvPr id="8" name="TextBox 8"/>
            <p:cNvSpPr txBox="1"/>
            <p:nvPr/>
          </p:nvSpPr>
          <p:spPr>
            <a:xfrm>
              <a:off x="0" y="959840"/>
              <a:ext cx="4131014" cy="1998224"/>
            </a:xfrm>
            <a:prstGeom prst="rect">
              <a:avLst/>
            </a:prstGeom>
          </p:spPr>
          <p:txBody>
            <a:bodyPr lIns="0" tIns="0" rIns="0" bIns="0" rtlCol="0" anchor="t">
              <a:spAutoFit/>
            </a:bodyPr>
            <a:lstStyle/>
            <a:p>
              <a:pPr>
                <a:lnSpc>
                  <a:spcPts val="2400"/>
                </a:lnSpc>
              </a:pPr>
              <a:r>
                <a:rPr lang="en-US" sz="1600" spc="16">
                  <a:solidFill>
                    <a:srgbClr val="04383F"/>
                  </a:solidFill>
                  <a:latin typeface="Glacial Indifference"/>
                </a:rPr>
                <a:t>Ai tools are not retrained daily. The information generated will stop at a certain date and will not show information about recent events or sources.</a:t>
              </a:r>
            </a:p>
          </p:txBody>
        </p:sp>
      </p:grpSp>
      <p:grpSp>
        <p:nvGrpSpPr>
          <p:cNvPr id="9" name="Group 9"/>
          <p:cNvGrpSpPr/>
          <p:nvPr/>
        </p:nvGrpSpPr>
        <p:grpSpPr>
          <a:xfrm>
            <a:off x="766298" y="1560100"/>
            <a:ext cx="645537" cy="645537"/>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1" name="Group 11"/>
          <p:cNvGrpSpPr/>
          <p:nvPr/>
        </p:nvGrpSpPr>
        <p:grpSpPr>
          <a:xfrm>
            <a:off x="731520" y="4253266"/>
            <a:ext cx="645537" cy="645537"/>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3" name="Group 13"/>
          <p:cNvGrpSpPr/>
          <p:nvPr/>
        </p:nvGrpSpPr>
        <p:grpSpPr>
          <a:xfrm>
            <a:off x="4768673" y="1637966"/>
            <a:ext cx="645537" cy="645537"/>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5" name="Group 15"/>
          <p:cNvGrpSpPr/>
          <p:nvPr/>
        </p:nvGrpSpPr>
        <p:grpSpPr>
          <a:xfrm>
            <a:off x="4876800" y="4898803"/>
            <a:ext cx="645537" cy="645537"/>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7" name="Group 17"/>
          <p:cNvGrpSpPr>
            <a:grpSpLocks noChangeAspect="1"/>
          </p:cNvGrpSpPr>
          <p:nvPr/>
        </p:nvGrpSpPr>
        <p:grpSpPr>
          <a:xfrm>
            <a:off x="930283" y="1882868"/>
            <a:ext cx="406754" cy="406754"/>
            <a:chOff x="-2540" y="-2540"/>
            <a:chExt cx="6355080" cy="6355080"/>
          </a:xfrm>
        </p:grpSpPr>
        <p:sp>
          <p:nvSpPr>
            <p:cNvPr id="18" name="Freeform 18"/>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19" name="Group 19"/>
          <p:cNvGrpSpPr>
            <a:grpSpLocks noChangeAspect="1"/>
          </p:cNvGrpSpPr>
          <p:nvPr/>
        </p:nvGrpSpPr>
        <p:grpSpPr>
          <a:xfrm>
            <a:off x="1038831" y="4581316"/>
            <a:ext cx="406754" cy="406754"/>
            <a:chOff x="-2540" y="-2540"/>
            <a:chExt cx="6355080" cy="6355080"/>
          </a:xfrm>
        </p:grpSpPr>
        <p:sp>
          <p:nvSpPr>
            <p:cNvPr id="20" name="Freeform 20"/>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21" name="Group 21"/>
          <p:cNvGrpSpPr>
            <a:grpSpLocks noChangeAspect="1"/>
          </p:cNvGrpSpPr>
          <p:nvPr/>
        </p:nvGrpSpPr>
        <p:grpSpPr>
          <a:xfrm>
            <a:off x="5091441" y="2002259"/>
            <a:ext cx="406754" cy="406754"/>
            <a:chOff x="-2540" y="-2540"/>
            <a:chExt cx="6355080" cy="6355080"/>
          </a:xfrm>
        </p:grpSpPr>
        <p:sp>
          <p:nvSpPr>
            <p:cNvPr id="22" name="Freeform 2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23" name="Group 23"/>
          <p:cNvGrpSpPr>
            <a:grpSpLocks noChangeAspect="1"/>
          </p:cNvGrpSpPr>
          <p:nvPr/>
        </p:nvGrpSpPr>
        <p:grpSpPr>
          <a:xfrm>
            <a:off x="5210832" y="5221571"/>
            <a:ext cx="406754" cy="406754"/>
            <a:chOff x="-2540" y="-2540"/>
            <a:chExt cx="6355080" cy="6355080"/>
          </a:xfrm>
        </p:grpSpPr>
        <p:sp>
          <p:nvSpPr>
            <p:cNvPr id="24" name="Freeform 24"/>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25" name="Group 25"/>
          <p:cNvGrpSpPr/>
          <p:nvPr/>
        </p:nvGrpSpPr>
        <p:grpSpPr>
          <a:xfrm>
            <a:off x="5884287" y="4988070"/>
            <a:ext cx="3404684" cy="1756397"/>
            <a:chOff x="0" y="0"/>
            <a:chExt cx="4539579" cy="2341862"/>
          </a:xfrm>
        </p:grpSpPr>
        <p:sp>
          <p:nvSpPr>
            <p:cNvPr id="26" name="TextBox 26"/>
            <p:cNvSpPr txBox="1"/>
            <p:nvPr/>
          </p:nvSpPr>
          <p:spPr>
            <a:xfrm>
              <a:off x="0" y="-47625"/>
              <a:ext cx="4539579" cy="470907"/>
            </a:xfrm>
            <a:prstGeom prst="rect">
              <a:avLst/>
            </a:prstGeom>
          </p:spPr>
          <p:txBody>
            <a:bodyPr lIns="0" tIns="0" rIns="0" bIns="0" rtlCol="0" anchor="t">
              <a:spAutoFit/>
            </a:bodyPr>
            <a:lstStyle/>
            <a:p>
              <a:pPr>
                <a:lnSpc>
                  <a:spcPts val="2940"/>
                </a:lnSpc>
              </a:pPr>
              <a:r>
                <a:rPr lang="en-US" sz="2100" spc="252">
                  <a:solidFill>
                    <a:srgbClr val="04383F"/>
                  </a:solidFill>
                  <a:latin typeface="League Spartan Italics"/>
                </a:rPr>
                <a:t>ACCURACY</a:t>
              </a:r>
            </a:p>
          </p:txBody>
        </p:sp>
        <p:sp>
          <p:nvSpPr>
            <p:cNvPr id="27" name="TextBox 27"/>
            <p:cNvSpPr txBox="1"/>
            <p:nvPr/>
          </p:nvSpPr>
          <p:spPr>
            <a:xfrm>
              <a:off x="0" y="465438"/>
              <a:ext cx="4539579" cy="1876424"/>
            </a:xfrm>
            <a:prstGeom prst="rect">
              <a:avLst/>
            </a:prstGeom>
          </p:spPr>
          <p:txBody>
            <a:bodyPr lIns="0" tIns="0" rIns="0" bIns="0" rtlCol="0" anchor="t">
              <a:spAutoFit/>
            </a:bodyPr>
            <a:lstStyle/>
            <a:p>
              <a:pPr>
                <a:lnSpc>
                  <a:spcPts val="2250"/>
                </a:lnSpc>
              </a:pPr>
              <a:r>
                <a:rPr lang="en-US" sz="1500" spc="15">
                  <a:solidFill>
                    <a:srgbClr val="04383F"/>
                  </a:solidFill>
                  <a:latin typeface="Glacial Indifference"/>
                </a:rPr>
                <a:t>Content generated by AI is frequently completely inaccurate. You should always double check and verify any information you use from generative AI to ensure its accurate</a:t>
              </a:r>
            </a:p>
          </p:txBody>
        </p:sp>
      </p:grpSp>
      <p:grpSp>
        <p:nvGrpSpPr>
          <p:cNvPr id="28" name="Group 28"/>
          <p:cNvGrpSpPr/>
          <p:nvPr/>
        </p:nvGrpSpPr>
        <p:grpSpPr>
          <a:xfrm>
            <a:off x="5699959" y="1876748"/>
            <a:ext cx="3787749" cy="2870138"/>
            <a:chOff x="0" y="0"/>
            <a:chExt cx="5050332" cy="3826851"/>
          </a:xfrm>
        </p:grpSpPr>
        <p:sp>
          <p:nvSpPr>
            <p:cNvPr id="29" name="TextBox 29"/>
            <p:cNvSpPr txBox="1"/>
            <p:nvPr/>
          </p:nvSpPr>
          <p:spPr>
            <a:xfrm>
              <a:off x="0" y="-47625"/>
              <a:ext cx="5050332" cy="487465"/>
            </a:xfrm>
            <a:prstGeom prst="rect">
              <a:avLst/>
            </a:prstGeom>
          </p:spPr>
          <p:txBody>
            <a:bodyPr lIns="0" tIns="0" rIns="0" bIns="0" rtlCol="0" anchor="t">
              <a:spAutoFit/>
            </a:bodyPr>
            <a:lstStyle/>
            <a:p>
              <a:pPr>
                <a:lnSpc>
                  <a:spcPts val="3055"/>
                </a:lnSpc>
              </a:pPr>
              <a:r>
                <a:rPr lang="en-US" sz="2182" spc="261">
                  <a:solidFill>
                    <a:srgbClr val="04383F"/>
                  </a:solidFill>
                  <a:latin typeface="League Spartan Italics"/>
                </a:rPr>
                <a:t>PURPOSE</a:t>
              </a:r>
            </a:p>
          </p:txBody>
        </p:sp>
        <p:sp>
          <p:nvSpPr>
            <p:cNvPr id="30" name="TextBox 30"/>
            <p:cNvSpPr txBox="1"/>
            <p:nvPr/>
          </p:nvSpPr>
          <p:spPr>
            <a:xfrm>
              <a:off x="0" y="485508"/>
              <a:ext cx="5050332" cy="3341343"/>
            </a:xfrm>
            <a:prstGeom prst="rect">
              <a:avLst/>
            </a:prstGeom>
          </p:spPr>
          <p:txBody>
            <a:bodyPr lIns="0" tIns="0" rIns="0" bIns="0" rtlCol="0" anchor="t">
              <a:spAutoFit/>
            </a:bodyPr>
            <a:lstStyle/>
            <a:p>
              <a:pPr>
                <a:lnSpc>
                  <a:spcPts val="2493"/>
                </a:lnSpc>
              </a:pPr>
              <a:r>
                <a:rPr lang="en-US" sz="1662" spc="16">
                  <a:solidFill>
                    <a:srgbClr val="04383F"/>
                  </a:solidFill>
                  <a:latin typeface="Glacial Indifference"/>
                </a:rPr>
                <a:t>AI tools are only as good as the information they are trained on and the people who programed them. As a result, they have an inbuilt bias, albeit cultural, sexual, racial or socio-economic.</a:t>
              </a:r>
            </a:p>
            <a:p>
              <a:pPr>
                <a:lnSpc>
                  <a:spcPts val="2493"/>
                </a:lnSpc>
              </a:pPr>
              <a:r>
                <a:rPr lang="en-US" sz="1662" spc="16">
                  <a:solidFill>
                    <a:srgbClr val="04383F"/>
                  </a:solidFill>
                  <a:latin typeface="Glacial Indifference"/>
                </a:rPr>
                <a:t>Most AI tools are created with profit in mind. </a:t>
              </a:r>
            </a:p>
          </p:txBody>
        </p:sp>
      </p:grpSp>
      <p:sp>
        <p:nvSpPr>
          <p:cNvPr id="31" name="AutoShape 31"/>
          <p:cNvSpPr/>
          <p:nvPr/>
        </p:nvSpPr>
        <p:spPr>
          <a:xfrm>
            <a:off x="-112735" y="-100035"/>
            <a:ext cx="684824" cy="1615190"/>
          </a:xfrm>
          <a:prstGeom prst="rect">
            <a:avLst/>
          </a:prstGeom>
          <a:solidFill>
            <a:srgbClr val="FDFDFD"/>
          </a:solidFill>
        </p:spPr>
        <p:txBody>
          <a:bodyPr/>
          <a:lstStyle/>
          <a:p>
            <a:endParaRPr lang="en-NZ"/>
          </a:p>
        </p:txBody>
      </p:sp>
      <p:sp>
        <p:nvSpPr>
          <p:cNvPr id="32" name="AutoShape 32"/>
          <p:cNvSpPr/>
          <p:nvPr/>
        </p:nvSpPr>
        <p:spPr>
          <a:xfrm>
            <a:off x="-1453016" y="916686"/>
            <a:ext cx="5797202" cy="66887"/>
          </a:xfrm>
          <a:prstGeom prst="rect">
            <a:avLst/>
          </a:prstGeom>
          <a:solidFill>
            <a:srgbClr val="04383F"/>
          </a:solidFill>
        </p:spPr>
        <p:txBody>
          <a:bodyPr/>
          <a:lstStyle/>
          <a:p>
            <a:endParaRPr lang="en-N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18F9A"/>
        </a:solidFill>
        <a:effectLst/>
      </p:bgPr>
    </p:bg>
    <p:spTree>
      <p:nvGrpSpPr>
        <p:cNvPr id="1" name=""/>
        <p:cNvGrpSpPr/>
        <p:nvPr/>
      </p:nvGrpSpPr>
      <p:grpSpPr>
        <a:xfrm>
          <a:off x="0" y="0"/>
          <a:ext cx="0" cy="0"/>
          <a:chOff x="0" y="0"/>
          <a:chExt cx="0" cy="0"/>
        </a:xfrm>
      </p:grpSpPr>
      <p:grpSp>
        <p:nvGrpSpPr>
          <p:cNvPr id="13" name="Group 13"/>
          <p:cNvGrpSpPr/>
          <p:nvPr/>
        </p:nvGrpSpPr>
        <p:grpSpPr>
          <a:xfrm>
            <a:off x="4768673" y="1637966"/>
            <a:ext cx="645537" cy="645537"/>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5" name="Group 15"/>
          <p:cNvGrpSpPr/>
          <p:nvPr/>
        </p:nvGrpSpPr>
        <p:grpSpPr>
          <a:xfrm>
            <a:off x="4876800" y="4898803"/>
            <a:ext cx="645537" cy="645537"/>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7" name="Group 17"/>
          <p:cNvGrpSpPr>
            <a:grpSpLocks noChangeAspect="1"/>
          </p:cNvGrpSpPr>
          <p:nvPr/>
        </p:nvGrpSpPr>
        <p:grpSpPr>
          <a:xfrm>
            <a:off x="930283" y="1882868"/>
            <a:ext cx="406754" cy="406754"/>
            <a:chOff x="-2540" y="-2540"/>
            <a:chExt cx="6355080" cy="6355080"/>
          </a:xfrm>
        </p:grpSpPr>
        <p:sp>
          <p:nvSpPr>
            <p:cNvPr id="18" name="Freeform 18"/>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19" name="Group 19"/>
          <p:cNvGrpSpPr>
            <a:grpSpLocks noChangeAspect="1"/>
          </p:cNvGrpSpPr>
          <p:nvPr/>
        </p:nvGrpSpPr>
        <p:grpSpPr>
          <a:xfrm>
            <a:off x="1038831" y="4581316"/>
            <a:ext cx="406754" cy="406754"/>
            <a:chOff x="-2540" y="-2540"/>
            <a:chExt cx="6355080" cy="6355080"/>
          </a:xfrm>
        </p:grpSpPr>
        <p:sp>
          <p:nvSpPr>
            <p:cNvPr id="20" name="Freeform 20"/>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21" name="Group 21"/>
          <p:cNvGrpSpPr>
            <a:grpSpLocks noChangeAspect="1"/>
          </p:cNvGrpSpPr>
          <p:nvPr/>
        </p:nvGrpSpPr>
        <p:grpSpPr>
          <a:xfrm>
            <a:off x="5091441" y="2002259"/>
            <a:ext cx="406754" cy="406754"/>
            <a:chOff x="-2540" y="-2540"/>
            <a:chExt cx="6355080" cy="6355080"/>
          </a:xfrm>
        </p:grpSpPr>
        <p:sp>
          <p:nvSpPr>
            <p:cNvPr id="22" name="Freeform 2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grpSp>
        <p:nvGrpSpPr>
          <p:cNvPr id="23" name="Group 23"/>
          <p:cNvGrpSpPr>
            <a:grpSpLocks noChangeAspect="1"/>
          </p:cNvGrpSpPr>
          <p:nvPr/>
        </p:nvGrpSpPr>
        <p:grpSpPr>
          <a:xfrm>
            <a:off x="5210832" y="5221571"/>
            <a:ext cx="406754" cy="406754"/>
            <a:chOff x="-2540" y="-2540"/>
            <a:chExt cx="6355080" cy="6355080"/>
          </a:xfrm>
        </p:grpSpPr>
        <p:sp>
          <p:nvSpPr>
            <p:cNvPr id="24" name="Freeform 24"/>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4383F"/>
            </a:solidFill>
          </p:spPr>
          <p:txBody>
            <a:bodyPr/>
            <a:lstStyle/>
            <a:p>
              <a:endParaRPr lang="en-NZ"/>
            </a:p>
          </p:txBody>
        </p:sp>
      </p:grpSp>
      <p:sp>
        <p:nvSpPr>
          <p:cNvPr id="29" name="TextBox 29"/>
          <p:cNvSpPr txBox="1"/>
          <p:nvPr/>
        </p:nvSpPr>
        <p:spPr>
          <a:xfrm>
            <a:off x="5699959" y="1841029"/>
            <a:ext cx="3787749" cy="365599"/>
          </a:xfrm>
          <a:prstGeom prst="rect">
            <a:avLst/>
          </a:prstGeom>
        </p:spPr>
        <p:txBody>
          <a:bodyPr lIns="0" tIns="0" rIns="0" bIns="0" rtlCol="0" anchor="t">
            <a:spAutoFit/>
          </a:bodyPr>
          <a:lstStyle/>
          <a:p>
            <a:pPr>
              <a:lnSpc>
                <a:spcPts val="3055"/>
              </a:lnSpc>
            </a:pPr>
            <a:r>
              <a:rPr lang="en-US" sz="2182" spc="261">
                <a:solidFill>
                  <a:srgbClr val="04383F"/>
                </a:solidFill>
                <a:latin typeface="League Spartan Italics"/>
              </a:rPr>
              <a:t>PURPOSE</a:t>
            </a:r>
          </a:p>
        </p:txBody>
      </p:sp>
      <p:pic>
        <p:nvPicPr>
          <p:cNvPr id="34" name="Picture 33">
            <a:extLst>
              <a:ext uri="{FF2B5EF4-FFF2-40B4-BE49-F238E27FC236}">
                <a16:creationId xmlns:a16="http://schemas.microsoft.com/office/drawing/2014/main" id="{76B806E6-7B5D-9641-84F9-70C3F1BB45EE}"/>
              </a:ext>
            </a:extLst>
          </p:cNvPr>
          <p:cNvPicPr>
            <a:picLocks noChangeAspect="1"/>
          </p:cNvPicPr>
          <p:nvPr/>
        </p:nvPicPr>
        <p:blipFill>
          <a:blip r:embed="rId2"/>
          <a:stretch>
            <a:fillRect/>
          </a:stretch>
        </p:blipFill>
        <p:spPr>
          <a:xfrm>
            <a:off x="848019" y="6947"/>
            <a:ext cx="8057562" cy="7301306"/>
          </a:xfrm>
          <a:prstGeom prst="rect">
            <a:avLst/>
          </a:prstGeom>
        </p:spPr>
      </p:pic>
    </p:spTree>
    <p:extLst>
      <p:ext uri="{BB962C8B-B14F-4D97-AF65-F5344CB8AC3E}">
        <p14:creationId xmlns:p14="http://schemas.microsoft.com/office/powerpoint/2010/main" val="423268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383F"/>
        </a:solidFill>
        <a:effectLst/>
      </p:bgPr>
    </p:bg>
    <p:spTree>
      <p:nvGrpSpPr>
        <p:cNvPr id="1" name=""/>
        <p:cNvGrpSpPr/>
        <p:nvPr/>
      </p:nvGrpSpPr>
      <p:grpSpPr>
        <a:xfrm>
          <a:off x="0" y="0"/>
          <a:ext cx="0" cy="0"/>
          <a:chOff x="0" y="0"/>
          <a:chExt cx="0" cy="0"/>
        </a:xfrm>
      </p:grpSpPr>
      <p:sp>
        <p:nvSpPr>
          <p:cNvPr id="2" name="TextBox 2"/>
          <p:cNvSpPr txBox="1"/>
          <p:nvPr/>
        </p:nvSpPr>
        <p:spPr>
          <a:xfrm>
            <a:off x="4527897" y="343740"/>
            <a:ext cx="4494183" cy="1271447"/>
          </a:xfrm>
          <a:prstGeom prst="rect">
            <a:avLst/>
          </a:prstGeom>
        </p:spPr>
        <p:txBody>
          <a:bodyPr lIns="0" tIns="0" rIns="0" bIns="0" rtlCol="0" anchor="t">
            <a:spAutoFit/>
          </a:bodyPr>
          <a:lstStyle/>
          <a:p>
            <a:pPr algn="r">
              <a:lnSpc>
                <a:spcPts val="5148"/>
              </a:lnSpc>
            </a:pPr>
            <a:r>
              <a:rPr lang="en-US" sz="3600" spc="36">
                <a:solidFill>
                  <a:srgbClr val="FDFDFD"/>
                </a:solidFill>
                <a:latin typeface="League Spartan Italics"/>
              </a:rPr>
              <a:t>AI tools can be very useful</a:t>
            </a:r>
          </a:p>
        </p:txBody>
      </p:sp>
      <p:sp>
        <p:nvSpPr>
          <p:cNvPr id="3" name="AutoShape 3"/>
          <p:cNvSpPr/>
          <p:nvPr/>
        </p:nvSpPr>
        <p:spPr>
          <a:xfrm>
            <a:off x="548640" y="2586618"/>
            <a:ext cx="2072640" cy="3997062"/>
          </a:xfrm>
          <a:prstGeom prst="rect">
            <a:avLst/>
          </a:prstGeom>
          <a:solidFill>
            <a:srgbClr val="318F9A"/>
          </a:solidFill>
        </p:spPr>
        <p:txBody>
          <a:bodyPr/>
          <a:lstStyle/>
          <a:p>
            <a:endParaRPr lang="en-NZ"/>
          </a:p>
        </p:txBody>
      </p:sp>
      <p:grpSp>
        <p:nvGrpSpPr>
          <p:cNvPr id="4" name="Group 4"/>
          <p:cNvGrpSpPr/>
          <p:nvPr/>
        </p:nvGrpSpPr>
        <p:grpSpPr>
          <a:xfrm>
            <a:off x="783825" y="2850370"/>
            <a:ext cx="1602271" cy="3237997"/>
            <a:chOff x="0" y="0"/>
            <a:chExt cx="2136361" cy="4317329"/>
          </a:xfrm>
        </p:grpSpPr>
        <p:sp>
          <p:nvSpPr>
            <p:cNvPr id="5" name="TextBox 5"/>
            <p:cNvSpPr txBox="1"/>
            <p:nvPr/>
          </p:nvSpPr>
          <p:spPr>
            <a:xfrm>
              <a:off x="0" y="-38100"/>
              <a:ext cx="2136361" cy="867756"/>
            </a:xfrm>
            <a:prstGeom prst="rect">
              <a:avLst/>
            </a:prstGeom>
          </p:spPr>
          <p:txBody>
            <a:bodyPr lIns="0" tIns="0" rIns="0" bIns="0" rtlCol="0" anchor="t">
              <a:spAutoFit/>
            </a:bodyPr>
            <a:lstStyle/>
            <a:p>
              <a:pPr>
                <a:lnSpc>
                  <a:spcPts val="2660"/>
                </a:lnSpc>
              </a:pPr>
              <a:r>
                <a:rPr lang="en-US" sz="1900" spc="190">
                  <a:solidFill>
                    <a:srgbClr val="04383F"/>
                  </a:solidFill>
                  <a:latin typeface="Glacial Indifference"/>
                </a:rPr>
                <a:t>SPELLING &amp; GRAMMAR</a:t>
              </a:r>
            </a:p>
          </p:txBody>
        </p:sp>
        <p:sp>
          <p:nvSpPr>
            <p:cNvPr id="6" name="TextBox 6"/>
            <p:cNvSpPr txBox="1"/>
            <p:nvPr/>
          </p:nvSpPr>
          <p:spPr>
            <a:xfrm>
              <a:off x="0" y="1175465"/>
              <a:ext cx="2136361" cy="3141864"/>
            </a:xfrm>
            <a:prstGeom prst="rect">
              <a:avLst/>
            </a:prstGeom>
          </p:spPr>
          <p:txBody>
            <a:bodyPr lIns="0" tIns="0" rIns="0" bIns="0" rtlCol="0" anchor="t">
              <a:spAutoFit/>
            </a:bodyPr>
            <a:lstStyle/>
            <a:p>
              <a:pPr>
                <a:lnSpc>
                  <a:spcPts val="2700"/>
                </a:lnSpc>
              </a:pPr>
              <a:r>
                <a:rPr lang="en-US" sz="1800" spc="18">
                  <a:solidFill>
                    <a:srgbClr val="04383F"/>
                  </a:solidFill>
                  <a:latin typeface="Glacial Indifference"/>
                </a:rPr>
                <a:t>AI tools like grammarly can help identify spelling and grammatical errors in your writing.</a:t>
              </a:r>
            </a:p>
          </p:txBody>
        </p:sp>
      </p:grpSp>
      <p:sp>
        <p:nvSpPr>
          <p:cNvPr id="7" name="AutoShape 7"/>
          <p:cNvSpPr/>
          <p:nvPr/>
        </p:nvSpPr>
        <p:spPr>
          <a:xfrm>
            <a:off x="-145579" y="-134585"/>
            <a:ext cx="694219" cy="1488190"/>
          </a:xfrm>
          <a:prstGeom prst="rect">
            <a:avLst/>
          </a:prstGeom>
          <a:solidFill>
            <a:srgbClr val="FDFDFD"/>
          </a:solidFill>
        </p:spPr>
        <p:txBody>
          <a:bodyPr/>
          <a:lstStyle/>
          <a:p>
            <a:endParaRPr lang="en-NZ"/>
          </a:p>
        </p:txBody>
      </p:sp>
      <p:sp>
        <p:nvSpPr>
          <p:cNvPr id="8" name="AutoShape 8"/>
          <p:cNvSpPr/>
          <p:nvPr/>
        </p:nvSpPr>
        <p:spPr>
          <a:xfrm>
            <a:off x="-1440641" y="919435"/>
            <a:ext cx="5797202" cy="66887"/>
          </a:xfrm>
          <a:prstGeom prst="rect">
            <a:avLst/>
          </a:prstGeom>
          <a:solidFill>
            <a:srgbClr val="318F9A"/>
          </a:solidFill>
        </p:spPr>
        <p:txBody>
          <a:bodyPr/>
          <a:lstStyle/>
          <a:p>
            <a:endParaRPr lang="en-NZ"/>
          </a:p>
        </p:txBody>
      </p:sp>
      <p:sp>
        <p:nvSpPr>
          <p:cNvPr id="9" name="AutoShape 9"/>
          <p:cNvSpPr/>
          <p:nvPr/>
        </p:nvSpPr>
        <p:spPr>
          <a:xfrm>
            <a:off x="2743200" y="2586618"/>
            <a:ext cx="2072640" cy="3997062"/>
          </a:xfrm>
          <a:prstGeom prst="rect">
            <a:avLst/>
          </a:prstGeom>
          <a:solidFill>
            <a:srgbClr val="318F9A"/>
          </a:solidFill>
        </p:spPr>
        <p:txBody>
          <a:bodyPr/>
          <a:lstStyle/>
          <a:p>
            <a:endParaRPr lang="en-NZ"/>
          </a:p>
        </p:txBody>
      </p:sp>
      <p:grpSp>
        <p:nvGrpSpPr>
          <p:cNvPr id="10" name="Group 10"/>
          <p:cNvGrpSpPr/>
          <p:nvPr/>
        </p:nvGrpSpPr>
        <p:grpSpPr>
          <a:xfrm>
            <a:off x="2978385" y="2850370"/>
            <a:ext cx="1602271" cy="3238334"/>
            <a:chOff x="0" y="0"/>
            <a:chExt cx="2136361" cy="4317778"/>
          </a:xfrm>
        </p:grpSpPr>
        <p:sp>
          <p:nvSpPr>
            <p:cNvPr id="11" name="TextBox 11"/>
            <p:cNvSpPr txBox="1"/>
            <p:nvPr/>
          </p:nvSpPr>
          <p:spPr>
            <a:xfrm>
              <a:off x="0" y="-38100"/>
              <a:ext cx="2136361" cy="867756"/>
            </a:xfrm>
            <a:prstGeom prst="rect">
              <a:avLst/>
            </a:prstGeom>
          </p:spPr>
          <p:txBody>
            <a:bodyPr lIns="0" tIns="0" rIns="0" bIns="0" rtlCol="0" anchor="t">
              <a:spAutoFit/>
            </a:bodyPr>
            <a:lstStyle/>
            <a:p>
              <a:pPr>
                <a:lnSpc>
                  <a:spcPts val="2660"/>
                </a:lnSpc>
              </a:pPr>
              <a:r>
                <a:rPr lang="en-US" sz="1900" spc="190">
                  <a:solidFill>
                    <a:srgbClr val="04383F"/>
                  </a:solidFill>
                  <a:latin typeface="Glacial Indifference"/>
                </a:rPr>
                <a:t>STRUCTURE &amp; PLANNING</a:t>
              </a:r>
            </a:p>
          </p:txBody>
        </p:sp>
        <p:sp>
          <p:nvSpPr>
            <p:cNvPr id="12" name="TextBox 12"/>
            <p:cNvSpPr txBox="1"/>
            <p:nvPr/>
          </p:nvSpPr>
          <p:spPr>
            <a:xfrm>
              <a:off x="0" y="1175465"/>
              <a:ext cx="2136361" cy="3142313"/>
            </a:xfrm>
            <a:prstGeom prst="rect">
              <a:avLst/>
            </a:prstGeom>
          </p:spPr>
          <p:txBody>
            <a:bodyPr lIns="0" tIns="0" rIns="0" bIns="0" rtlCol="0" anchor="t">
              <a:spAutoFit/>
            </a:bodyPr>
            <a:lstStyle/>
            <a:p>
              <a:pPr>
                <a:lnSpc>
                  <a:spcPts val="2700"/>
                </a:lnSpc>
              </a:pPr>
              <a:r>
                <a:rPr lang="en-US" sz="1800" spc="18">
                  <a:solidFill>
                    <a:srgbClr val="04383F"/>
                  </a:solidFill>
                  <a:latin typeface="Glacial Indifference"/>
                </a:rPr>
                <a:t>Generative AI tools like ChatGPT and Grammarly can help you plan and structure assignments.</a:t>
              </a:r>
            </a:p>
          </p:txBody>
        </p:sp>
      </p:grpSp>
      <p:sp>
        <p:nvSpPr>
          <p:cNvPr id="13" name="AutoShape 13"/>
          <p:cNvSpPr/>
          <p:nvPr/>
        </p:nvSpPr>
        <p:spPr>
          <a:xfrm>
            <a:off x="4937760" y="2586618"/>
            <a:ext cx="2072640" cy="3997062"/>
          </a:xfrm>
          <a:prstGeom prst="rect">
            <a:avLst/>
          </a:prstGeom>
          <a:solidFill>
            <a:srgbClr val="318F9A"/>
          </a:solidFill>
        </p:spPr>
        <p:txBody>
          <a:bodyPr/>
          <a:lstStyle/>
          <a:p>
            <a:endParaRPr lang="en-NZ"/>
          </a:p>
        </p:txBody>
      </p:sp>
      <p:grpSp>
        <p:nvGrpSpPr>
          <p:cNvPr id="14" name="Group 14"/>
          <p:cNvGrpSpPr/>
          <p:nvPr/>
        </p:nvGrpSpPr>
        <p:grpSpPr>
          <a:xfrm>
            <a:off x="5168265" y="2850370"/>
            <a:ext cx="1842135" cy="3375222"/>
            <a:chOff x="0" y="0"/>
            <a:chExt cx="2456180" cy="4500295"/>
          </a:xfrm>
        </p:grpSpPr>
        <p:sp>
          <p:nvSpPr>
            <p:cNvPr id="15" name="TextBox 15"/>
            <p:cNvSpPr txBox="1"/>
            <p:nvPr/>
          </p:nvSpPr>
          <p:spPr>
            <a:xfrm>
              <a:off x="0" y="-28575"/>
              <a:ext cx="2456180" cy="758257"/>
            </a:xfrm>
            <a:prstGeom prst="rect">
              <a:avLst/>
            </a:prstGeom>
          </p:spPr>
          <p:txBody>
            <a:bodyPr lIns="0" tIns="0" rIns="0" bIns="0" rtlCol="0" anchor="t">
              <a:spAutoFit/>
            </a:bodyPr>
            <a:lstStyle/>
            <a:p>
              <a:pPr>
                <a:lnSpc>
                  <a:spcPts val="2380"/>
                </a:lnSpc>
              </a:pPr>
              <a:r>
                <a:rPr lang="en-US" sz="1700" spc="170">
                  <a:solidFill>
                    <a:srgbClr val="04383F"/>
                  </a:solidFill>
                  <a:latin typeface="Glacial Indifference"/>
                </a:rPr>
                <a:t>IDEAS &amp; TRANSLATION</a:t>
              </a:r>
            </a:p>
          </p:txBody>
        </p:sp>
        <p:sp>
          <p:nvSpPr>
            <p:cNvPr id="16" name="TextBox 16"/>
            <p:cNvSpPr txBox="1"/>
            <p:nvPr/>
          </p:nvSpPr>
          <p:spPr>
            <a:xfrm>
              <a:off x="0" y="1085016"/>
              <a:ext cx="2366157" cy="3415280"/>
            </a:xfrm>
            <a:prstGeom prst="rect">
              <a:avLst/>
            </a:prstGeom>
          </p:spPr>
          <p:txBody>
            <a:bodyPr lIns="0" tIns="0" rIns="0" bIns="0" rtlCol="0" anchor="t">
              <a:spAutoFit/>
            </a:bodyPr>
            <a:lstStyle/>
            <a:p>
              <a:pPr>
                <a:lnSpc>
                  <a:spcPts val="2550"/>
                </a:lnSpc>
              </a:pPr>
              <a:r>
                <a:rPr lang="en-US" sz="1700" spc="17">
                  <a:solidFill>
                    <a:srgbClr val="04383F"/>
                  </a:solidFill>
                  <a:latin typeface="Glacial Indifference"/>
                </a:rPr>
                <a:t>Generative AI tools like...... can help you generate ideas for assigments, or break down complex questions into plain english.</a:t>
              </a:r>
            </a:p>
          </p:txBody>
        </p:sp>
      </p:grpSp>
      <p:sp>
        <p:nvSpPr>
          <p:cNvPr id="17" name="AutoShape 17"/>
          <p:cNvSpPr/>
          <p:nvPr/>
        </p:nvSpPr>
        <p:spPr>
          <a:xfrm>
            <a:off x="7132320" y="2586618"/>
            <a:ext cx="2072640" cy="3997062"/>
          </a:xfrm>
          <a:prstGeom prst="rect">
            <a:avLst/>
          </a:prstGeom>
          <a:solidFill>
            <a:srgbClr val="318F9A"/>
          </a:solidFill>
        </p:spPr>
        <p:txBody>
          <a:bodyPr/>
          <a:lstStyle/>
          <a:p>
            <a:endParaRPr lang="en-NZ"/>
          </a:p>
        </p:txBody>
      </p:sp>
      <p:grpSp>
        <p:nvGrpSpPr>
          <p:cNvPr id="18" name="Group 18"/>
          <p:cNvGrpSpPr/>
          <p:nvPr/>
        </p:nvGrpSpPr>
        <p:grpSpPr>
          <a:xfrm>
            <a:off x="7341352" y="2777892"/>
            <a:ext cx="1863608" cy="3158160"/>
            <a:chOff x="0" y="0"/>
            <a:chExt cx="2484810" cy="4210880"/>
          </a:xfrm>
        </p:grpSpPr>
        <p:sp>
          <p:nvSpPr>
            <p:cNvPr id="19" name="TextBox 19"/>
            <p:cNvSpPr txBox="1"/>
            <p:nvPr/>
          </p:nvSpPr>
          <p:spPr>
            <a:xfrm>
              <a:off x="0" y="-57150"/>
              <a:ext cx="2484810" cy="929168"/>
            </a:xfrm>
            <a:prstGeom prst="rect">
              <a:avLst/>
            </a:prstGeom>
          </p:spPr>
          <p:txBody>
            <a:bodyPr lIns="0" tIns="0" rIns="0" bIns="0" rtlCol="0" anchor="t">
              <a:spAutoFit/>
            </a:bodyPr>
            <a:lstStyle/>
            <a:p>
              <a:pPr>
                <a:lnSpc>
                  <a:spcPts val="2800"/>
                </a:lnSpc>
              </a:pPr>
              <a:r>
                <a:rPr lang="en-US" sz="2000" spc="200">
                  <a:solidFill>
                    <a:srgbClr val="04383F"/>
                  </a:solidFill>
                  <a:latin typeface="Glacial Indifference"/>
                </a:rPr>
                <a:t>WRITING SKILLS</a:t>
              </a:r>
            </a:p>
          </p:txBody>
        </p:sp>
        <p:sp>
          <p:nvSpPr>
            <p:cNvPr id="20" name="TextBox 20"/>
            <p:cNvSpPr txBox="1"/>
            <p:nvPr/>
          </p:nvSpPr>
          <p:spPr>
            <a:xfrm>
              <a:off x="0" y="1227352"/>
              <a:ext cx="2484810" cy="2983528"/>
            </a:xfrm>
            <a:prstGeom prst="rect">
              <a:avLst/>
            </a:prstGeom>
          </p:spPr>
          <p:txBody>
            <a:bodyPr lIns="0" tIns="0" rIns="0" bIns="0" rtlCol="0" anchor="t">
              <a:spAutoFit/>
            </a:bodyPr>
            <a:lstStyle/>
            <a:p>
              <a:pPr>
                <a:lnSpc>
                  <a:spcPts val="2550"/>
                </a:lnSpc>
              </a:pPr>
              <a:r>
                <a:rPr lang="en-US" sz="1700" spc="17">
                  <a:solidFill>
                    <a:srgbClr val="04383F"/>
                  </a:solidFill>
                  <a:latin typeface="Glacial Indifference"/>
                </a:rPr>
                <a:t>Tools like Quillbot, Wordtune and Grammarly can help you with sentence writing, flow and  persuasive writing.</a:t>
              </a:r>
            </a:p>
          </p:txBody>
        </p:sp>
      </p:grpSp>
      <p:sp>
        <p:nvSpPr>
          <p:cNvPr id="21" name="AutoShape 21"/>
          <p:cNvSpPr/>
          <p:nvPr/>
        </p:nvSpPr>
        <p:spPr>
          <a:xfrm>
            <a:off x="548640" y="6444600"/>
            <a:ext cx="2072640" cy="139080"/>
          </a:xfrm>
          <a:prstGeom prst="rect">
            <a:avLst/>
          </a:prstGeom>
          <a:solidFill>
            <a:srgbClr val="FDFDFD"/>
          </a:solidFill>
        </p:spPr>
        <p:txBody>
          <a:bodyPr/>
          <a:lstStyle/>
          <a:p>
            <a:endParaRPr lang="en-NZ"/>
          </a:p>
        </p:txBody>
      </p:sp>
      <p:sp>
        <p:nvSpPr>
          <p:cNvPr id="22" name="AutoShape 22"/>
          <p:cNvSpPr/>
          <p:nvPr/>
        </p:nvSpPr>
        <p:spPr>
          <a:xfrm>
            <a:off x="2743200" y="6444600"/>
            <a:ext cx="2072640" cy="139080"/>
          </a:xfrm>
          <a:prstGeom prst="rect">
            <a:avLst/>
          </a:prstGeom>
          <a:solidFill>
            <a:srgbClr val="FDFDFD"/>
          </a:solidFill>
        </p:spPr>
        <p:txBody>
          <a:bodyPr/>
          <a:lstStyle/>
          <a:p>
            <a:endParaRPr lang="en-NZ"/>
          </a:p>
        </p:txBody>
      </p:sp>
      <p:sp>
        <p:nvSpPr>
          <p:cNvPr id="23" name="AutoShape 23"/>
          <p:cNvSpPr/>
          <p:nvPr/>
        </p:nvSpPr>
        <p:spPr>
          <a:xfrm>
            <a:off x="4937760" y="6444600"/>
            <a:ext cx="2072640" cy="139080"/>
          </a:xfrm>
          <a:prstGeom prst="rect">
            <a:avLst/>
          </a:prstGeom>
          <a:solidFill>
            <a:srgbClr val="FDFDFD"/>
          </a:solidFill>
        </p:spPr>
        <p:txBody>
          <a:bodyPr/>
          <a:lstStyle/>
          <a:p>
            <a:endParaRPr lang="en-NZ"/>
          </a:p>
        </p:txBody>
      </p:sp>
      <p:sp>
        <p:nvSpPr>
          <p:cNvPr id="24" name="AutoShape 24"/>
          <p:cNvSpPr/>
          <p:nvPr/>
        </p:nvSpPr>
        <p:spPr>
          <a:xfrm>
            <a:off x="7132320" y="6444600"/>
            <a:ext cx="2072640" cy="139080"/>
          </a:xfrm>
          <a:prstGeom prst="rect">
            <a:avLst/>
          </a:prstGeom>
          <a:solidFill>
            <a:srgbClr val="FDFDFD"/>
          </a:solidFill>
        </p:spPr>
        <p:txBody>
          <a:bodyPr/>
          <a:lstStyle/>
          <a:p>
            <a:endParaRPr lang="en-N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383F"/>
        </a:solidFill>
        <a:effectLst/>
      </p:bgPr>
    </p:bg>
    <p:spTree>
      <p:nvGrpSpPr>
        <p:cNvPr id="1" name=""/>
        <p:cNvGrpSpPr/>
        <p:nvPr/>
      </p:nvGrpSpPr>
      <p:grpSpPr>
        <a:xfrm>
          <a:off x="0" y="0"/>
          <a:ext cx="0" cy="0"/>
          <a:chOff x="0" y="0"/>
          <a:chExt cx="0" cy="0"/>
        </a:xfrm>
      </p:grpSpPr>
      <p:grpSp>
        <p:nvGrpSpPr>
          <p:cNvPr id="2" name="Group 2"/>
          <p:cNvGrpSpPr/>
          <p:nvPr/>
        </p:nvGrpSpPr>
        <p:grpSpPr>
          <a:xfrm>
            <a:off x="584864" y="5948497"/>
            <a:ext cx="635183" cy="6351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4" name="Group 4"/>
          <p:cNvGrpSpPr>
            <a:grpSpLocks noChangeAspect="1"/>
          </p:cNvGrpSpPr>
          <p:nvPr/>
        </p:nvGrpSpPr>
        <p:grpSpPr>
          <a:xfrm>
            <a:off x="885238" y="5884926"/>
            <a:ext cx="444132" cy="444132"/>
            <a:chOff x="-2540" y="-2540"/>
            <a:chExt cx="6355080" cy="6355080"/>
          </a:xfrm>
        </p:grpSpPr>
        <p:sp>
          <p:nvSpPr>
            <p:cNvPr id="5" name="Freeform 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p>
          </p:txBody>
        </p:sp>
      </p:grpSp>
      <p:sp>
        <p:nvSpPr>
          <p:cNvPr id="6" name="AutoShape 6"/>
          <p:cNvSpPr/>
          <p:nvPr/>
        </p:nvSpPr>
        <p:spPr>
          <a:xfrm>
            <a:off x="-140918" y="-115518"/>
            <a:ext cx="1470288" cy="1068188"/>
          </a:xfrm>
          <a:prstGeom prst="rect">
            <a:avLst/>
          </a:prstGeom>
          <a:solidFill>
            <a:srgbClr val="FDFDFD"/>
          </a:solidFill>
        </p:spPr>
        <p:txBody>
          <a:bodyPr/>
          <a:lstStyle/>
          <a:p>
            <a:endParaRPr lang="en-NZ"/>
          </a:p>
        </p:txBody>
      </p:sp>
      <p:sp>
        <p:nvSpPr>
          <p:cNvPr id="7" name="AutoShape 7"/>
          <p:cNvSpPr/>
          <p:nvPr/>
        </p:nvSpPr>
        <p:spPr>
          <a:xfrm>
            <a:off x="668008" y="-731520"/>
            <a:ext cx="63512" cy="4389120"/>
          </a:xfrm>
          <a:prstGeom prst="rect">
            <a:avLst/>
          </a:prstGeom>
          <a:solidFill>
            <a:srgbClr val="318F9A"/>
          </a:solidFill>
        </p:spPr>
        <p:txBody>
          <a:bodyPr/>
          <a:lstStyle/>
          <a:p>
            <a:endParaRPr lang="en-NZ"/>
          </a:p>
        </p:txBody>
      </p:sp>
      <p:sp>
        <p:nvSpPr>
          <p:cNvPr id="8" name="AutoShape 8"/>
          <p:cNvSpPr/>
          <p:nvPr/>
        </p:nvSpPr>
        <p:spPr>
          <a:xfrm>
            <a:off x="8512092" y="6265801"/>
            <a:ext cx="1385737" cy="1214499"/>
          </a:xfrm>
          <a:prstGeom prst="rect">
            <a:avLst/>
          </a:prstGeom>
          <a:solidFill>
            <a:srgbClr val="FDFDFD"/>
          </a:solidFill>
        </p:spPr>
        <p:txBody>
          <a:bodyPr/>
          <a:lstStyle/>
          <a:p>
            <a:endParaRPr lang="en-NZ"/>
          </a:p>
        </p:txBody>
      </p:sp>
      <p:sp>
        <p:nvSpPr>
          <p:cNvPr id="9" name="AutoShape 9"/>
          <p:cNvSpPr/>
          <p:nvPr/>
        </p:nvSpPr>
        <p:spPr>
          <a:xfrm>
            <a:off x="9013377" y="3657600"/>
            <a:ext cx="63512" cy="4389120"/>
          </a:xfrm>
          <a:prstGeom prst="rect">
            <a:avLst/>
          </a:prstGeom>
          <a:solidFill>
            <a:srgbClr val="318F9A"/>
          </a:solidFill>
        </p:spPr>
        <p:txBody>
          <a:bodyPr/>
          <a:lstStyle/>
          <a:p>
            <a:endParaRPr lang="en-NZ"/>
          </a:p>
        </p:txBody>
      </p:sp>
      <p:grpSp>
        <p:nvGrpSpPr>
          <p:cNvPr id="10" name="Group 10"/>
          <p:cNvGrpSpPr/>
          <p:nvPr/>
        </p:nvGrpSpPr>
        <p:grpSpPr>
          <a:xfrm rot="-10800000">
            <a:off x="8758436" y="731520"/>
            <a:ext cx="636907" cy="636907"/>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DFDFD"/>
            </a:solidFill>
          </p:spPr>
          <p:txBody>
            <a:bodyPr/>
            <a:lstStyle/>
            <a:p>
              <a:endParaRPr lang="en-NZ"/>
            </a:p>
          </p:txBody>
        </p:sp>
      </p:grpSp>
      <p:grpSp>
        <p:nvGrpSpPr>
          <p:cNvPr id="12" name="Group 12"/>
          <p:cNvGrpSpPr>
            <a:grpSpLocks noChangeAspect="1"/>
          </p:cNvGrpSpPr>
          <p:nvPr/>
        </p:nvGrpSpPr>
        <p:grpSpPr>
          <a:xfrm rot="-10800000">
            <a:off x="8648817" y="986833"/>
            <a:ext cx="445337" cy="445337"/>
            <a:chOff x="-2540" y="-2540"/>
            <a:chExt cx="6355080" cy="6355080"/>
          </a:xfrm>
        </p:grpSpPr>
        <p:sp>
          <p:nvSpPr>
            <p:cNvPr id="13" name="Freeform 1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txBody>
            <a:bodyPr/>
            <a:lstStyle/>
            <a:p>
              <a:endParaRPr lang="en-NZ"/>
            </a:p>
          </p:txBody>
        </p:sp>
      </p:grpSp>
      <p:sp>
        <p:nvSpPr>
          <p:cNvPr id="14" name="Freeform 14"/>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22" r="-22"/>
            </a:stretch>
          </a:blipFill>
        </p:spPr>
        <p:txBody>
          <a:bodyPr/>
          <a:lstStyle/>
          <a:p>
            <a:endParaRPr lang="en-NZ"/>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714</Words>
  <Application>Microsoft Office PowerPoint</Application>
  <PresentationFormat>Custom</PresentationFormat>
  <Paragraphs>74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Glacial Indifference Bold</vt:lpstr>
      <vt:lpstr>Glacial Indifference Italics</vt:lpstr>
      <vt:lpstr>League Spartan Italics</vt:lpstr>
      <vt:lpstr>Glacial Indifference</vt:lpstr>
      <vt:lpstr>Calibri</vt:lpstr>
      <vt:lpstr>Arial</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Math</dc:title>
  <cp:lastModifiedBy>Jess D'Ath</cp:lastModifiedBy>
  <cp:revision>2</cp:revision>
  <dcterms:created xsi:type="dcterms:W3CDTF">2006-08-16T00:00:00Z</dcterms:created>
  <dcterms:modified xsi:type="dcterms:W3CDTF">2024-02-28T01:43:15Z</dcterms:modified>
  <dc:identifier>DAF8nuAqHNg</dc:identifier>
</cp:coreProperties>
</file>