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8" r:id="rId18"/>
    <p:sldId id="273" r:id="rId19"/>
    <p:sldId id="274" r:id="rId20"/>
    <p:sldId id="275" r:id="rId21"/>
    <p:sldId id="276" r:id="rId22"/>
    <p:sldId id="277" r:id="rId23"/>
    <p:sldId id="278" r:id="rId24"/>
    <p:sldId id="279" r:id="rId25"/>
    <p:sldId id="280" r:id="rId26"/>
    <p:sldId id="289" r:id="rId27"/>
    <p:sldId id="290" r:id="rId28"/>
    <p:sldId id="281" r:id="rId29"/>
    <p:sldId id="282" r:id="rId30"/>
    <p:sldId id="283" r:id="rId31"/>
    <p:sldId id="284" r:id="rId32"/>
    <p:sldId id="285" r:id="rId33"/>
    <p:sldId id="286" r:id="rId34"/>
    <p:sldId id="287" r:id="rId35"/>
  </p:sldIdLst>
  <p:sldSz cx="18288000" cy="10287000"/>
  <p:notesSz cx="6807200" cy="9939338"/>
  <p:embeddedFontLst>
    <p:embeddedFont>
      <p:font typeface="Cerebri" panose="020B0604020202020204" charset="0"/>
      <p:regular r:id="rId36"/>
    </p:embeddedFont>
    <p:embeddedFont>
      <p:font typeface="Cerebri Bold" panose="020B0604020202020204" charset="0"/>
      <p:regular r:id="rId37"/>
    </p:embeddedFont>
    <p:embeddedFont>
      <p:font typeface="OpenDyslexic 3" pitchFamily="2" charset="0"/>
      <p:regular r:id="rId3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D7846D-22AD-488C-B8D5-3D61D8F250CF}" v="1" dt="2024-03-04T22:13:00.3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59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 D'Ath" userId="b38c8f23-de29-4227-8717-f4e15358a34d" providerId="ADAL" clId="{74D7846D-22AD-488C-B8D5-3D61D8F250CF}"/>
    <pc:docChg chg="undo custSel modSld">
      <pc:chgData name="Jess D'Ath" userId="b38c8f23-de29-4227-8717-f4e15358a34d" providerId="ADAL" clId="{74D7846D-22AD-488C-B8D5-3D61D8F250CF}" dt="2024-03-04T22:30:27.211" v="162" actId="404"/>
      <pc:docMkLst>
        <pc:docMk/>
      </pc:docMkLst>
      <pc:sldChg chg="modSp mod">
        <pc:chgData name="Jess D'Ath" userId="b38c8f23-de29-4227-8717-f4e15358a34d" providerId="ADAL" clId="{74D7846D-22AD-488C-B8D5-3D61D8F250CF}" dt="2024-03-04T22:18:11.404" v="10" actId="2711"/>
        <pc:sldMkLst>
          <pc:docMk/>
          <pc:sldMk cId="0" sldId="256"/>
        </pc:sldMkLst>
        <pc:spChg chg="mod">
          <ac:chgData name="Jess D'Ath" userId="b38c8f23-de29-4227-8717-f4e15358a34d" providerId="ADAL" clId="{74D7846D-22AD-488C-B8D5-3D61D8F250CF}" dt="2024-03-04T22:18:03.681" v="9" actId="1076"/>
          <ac:spMkLst>
            <pc:docMk/>
            <pc:sldMk cId="0" sldId="256"/>
            <ac:spMk id="6" creationId="{00000000-0000-0000-0000-000000000000}"/>
          </ac:spMkLst>
        </pc:spChg>
        <pc:spChg chg="mod">
          <ac:chgData name="Jess D'Ath" userId="b38c8f23-de29-4227-8717-f4e15358a34d" providerId="ADAL" clId="{74D7846D-22AD-488C-B8D5-3D61D8F250CF}" dt="2024-03-04T22:17:40.575" v="5" actId="14100"/>
          <ac:spMkLst>
            <pc:docMk/>
            <pc:sldMk cId="0" sldId="256"/>
            <ac:spMk id="7" creationId="{00000000-0000-0000-0000-000000000000}"/>
          </ac:spMkLst>
        </pc:spChg>
        <pc:spChg chg="mod">
          <ac:chgData name="Jess D'Ath" userId="b38c8f23-de29-4227-8717-f4e15358a34d" providerId="ADAL" clId="{74D7846D-22AD-488C-B8D5-3D61D8F250CF}" dt="2024-03-04T22:18:11.404" v="10" actId="2711"/>
          <ac:spMkLst>
            <pc:docMk/>
            <pc:sldMk cId="0" sldId="256"/>
            <ac:spMk id="8" creationId="{00000000-0000-0000-0000-000000000000}"/>
          </ac:spMkLst>
        </pc:spChg>
        <pc:grpChg chg="mod">
          <ac:chgData name="Jess D'Ath" userId="b38c8f23-de29-4227-8717-f4e15358a34d" providerId="ADAL" clId="{74D7846D-22AD-488C-B8D5-3D61D8F250CF}" dt="2024-03-04T22:17:58.949" v="8" actId="1076"/>
          <ac:grpSpMkLst>
            <pc:docMk/>
            <pc:sldMk cId="0" sldId="256"/>
            <ac:grpSpMk id="2" creationId="{00000000-0000-0000-0000-000000000000}"/>
          </ac:grpSpMkLst>
        </pc:grpChg>
      </pc:sldChg>
      <pc:sldChg chg="modSp mod">
        <pc:chgData name="Jess D'Ath" userId="b38c8f23-de29-4227-8717-f4e15358a34d" providerId="ADAL" clId="{74D7846D-22AD-488C-B8D5-3D61D8F250CF}" dt="2024-03-04T22:18:22.392" v="11" actId="2711"/>
        <pc:sldMkLst>
          <pc:docMk/>
          <pc:sldMk cId="0" sldId="257"/>
        </pc:sldMkLst>
        <pc:spChg chg="mod">
          <ac:chgData name="Jess D'Ath" userId="b38c8f23-de29-4227-8717-f4e15358a34d" providerId="ADAL" clId="{74D7846D-22AD-488C-B8D5-3D61D8F250CF}" dt="2024-03-04T22:18:22.392" v="11" actId="2711"/>
          <ac:spMkLst>
            <pc:docMk/>
            <pc:sldMk cId="0" sldId="257"/>
            <ac:spMk id="3" creationId="{00000000-0000-0000-0000-000000000000}"/>
          </ac:spMkLst>
        </pc:spChg>
        <pc:spChg chg="mod">
          <ac:chgData name="Jess D'Ath" userId="b38c8f23-de29-4227-8717-f4e15358a34d" providerId="ADAL" clId="{74D7846D-22AD-488C-B8D5-3D61D8F250CF}" dt="2024-03-04T22:18:22.392" v="11" actId="2711"/>
          <ac:spMkLst>
            <pc:docMk/>
            <pc:sldMk cId="0" sldId="257"/>
            <ac:spMk id="4" creationId="{00000000-0000-0000-0000-000000000000}"/>
          </ac:spMkLst>
        </pc:spChg>
        <pc:spChg chg="mod">
          <ac:chgData name="Jess D'Ath" userId="b38c8f23-de29-4227-8717-f4e15358a34d" providerId="ADAL" clId="{74D7846D-22AD-488C-B8D5-3D61D8F250CF}" dt="2024-03-04T22:18:22.392" v="11" actId="2711"/>
          <ac:spMkLst>
            <pc:docMk/>
            <pc:sldMk cId="0" sldId="257"/>
            <ac:spMk id="6" creationId="{00000000-0000-0000-0000-000000000000}"/>
          </ac:spMkLst>
        </pc:spChg>
        <pc:spChg chg="mod">
          <ac:chgData name="Jess D'Ath" userId="b38c8f23-de29-4227-8717-f4e15358a34d" providerId="ADAL" clId="{74D7846D-22AD-488C-B8D5-3D61D8F250CF}" dt="2024-03-04T22:18:22.392" v="11" actId="2711"/>
          <ac:spMkLst>
            <pc:docMk/>
            <pc:sldMk cId="0" sldId="257"/>
            <ac:spMk id="7" creationId="{00000000-0000-0000-0000-000000000000}"/>
          </ac:spMkLst>
        </pc:spChg>
        <pc:spChg chg="mod">
          <ac:chgData name="Jess D'Ath" userId="b38c8f23-de29-4227-8717-f4e15358a34d" providerId="ADAL" clId="{74D7846D-22AD-488C-B8D5-3D61D8F250CF}" dt="2024-03-04T22:18:22.392" v="11" actId="2711"/>
          <ac:spMkLst>
            <pc:docMk/>
            <pc:sldMk cId="0" sldId="257"/>
            <ac:spMk id="9" creationId="{00000000-0000-0000-0000-000000000000}"/>
          </ac:spMkLst>
        </pc:spChg>
        <pc:spChg chg="mod">
          <ac:chgData name="Jess D'Ath" userId="b38c8f23-de29-4227-8717-f4e15358a34d" providerId="ADAL" clId="{74D7846D-22AD-488C-B8D5-3D61D8F250CF}" dt="2024-03-04T22:18:22.392" v="11" actId="2711"/>
          <ac:spMkLst>
            <pc:docMk/>
            <pc:sldMk cId="0" sldId="257"/>
            <ac:spMk id="10" creationId="{00000000-0000-0000-0000-000000000000}"/>
          </ac:spMkLst>
        </pc:spChg>
        <pc:spChg chg="mod">
          <ac:chgData name="Jess D'Ath" userId="b38c8f23-de29-4227-8717-f4e15358a34d" providerId="ADAL" clId="{74D7846D-22AD-488C-B8D5-3D61D8F250CF}" dt="2024-03-04T22:18:22.392" v="11" actId="2711"/>
          <ac:spMkLst>
            <pc:docMk/>
            <pc:sldMk cId="0" sldId="257"/>
            <ac:spMk id="12" creationId="{00000000-0000-0000-0000-000000000000}"/>
          </ac:spMkLst>
        </pc:spChg>
        <pc:spChg chg="mod">
          <ac:chgData name="Jess D'Ath" userId="b38c8f23-de29-4227-8717-f4e15358a34d" providerId="ADAL" clId="{74D7846D-22AD-488C-B8D5-3D61D8F250CF}" dt="2024-03-04T22:18:22.392" v="11" actId="2711"/>
          <ac:spMkLst>
            <pc:docMk/>
            <pc:sldMk cId="0" sldId="257"/>
            <ac:spMk id="13" creationId="{00000000-0000-0000-0000-000000000000}"/>
          </ac:spMkLst>
        </pc:spChg>
        <pc:spChg chg="mod">
          <ac:chgData name="Jess D'Ath" userId="b38c8f23-de29-4227-8717-f4e15358a34d" providerId="ADAL" clId="{74D7846D-22AD-488C-B8D5-3D61D8F250CF}" dt="2024-03-04T22:18:22.392" v="11" actId="2711"/>
          <ac:spMkLst>
            <pc:docMk/>
            <pc:sldMk cId="0" sldId="257"/>
            <ac:spMk id="15" creationId="{00000000-0000-0000-0000-000000000000}"/>
          </ac:spMkLst>
        </pc:spChg>
        <pc:spChg chg="mod">
          <ac:chgData name="Jess D'Ath" userId="b38c8f23-de29-4227-8717-f4e15358a34d" providerId="ADAL" clId="{74D7846D-22AD-488C-B8D5-3D61D8F250CF}" dt="2024-03-04T22:18:22.392" v="11" actId="2711"/>
          <ac:spMkLst>
            <pc:docMk/>
            <pc:sldMk cId="0" sldId="257"/>
            <ac:spMk id="16" creationId="{00000000-0000-0000-0000-000000000000}"/>
          </ac:spMkLst>
        </pc:spChg>
        <pc:spChg chg="mod">
          <ac:chgData name="Jess D'Ath" userId="b38c8f23-de29-4227-8717-f4e15358a34d" providerId="ADAL" clId="{74D7846D-22AD-488C-B8D5-3D61D8F250CF}" dt="2024-03-04T22:18:22.392" v="11" actId="2711"/>
          <ac:spMkLst>
            <pc:docMk/>
            <pc:sldMk cId="0" sldId="257"/>
            <ac:spMk id="17" creationId="{00000000-0000-0000-0000-000000000000}"/>
          </ac:spMkLst>
        </pc:spChg>
      </pc:sldChg>
      <pc:sldChg chg="modSp mod">
        <pc:chgData name="Jess D'Ath" userId="b38c8f23-de29-4227-8717-f4e15358a34d" providerId="ADAL" clId="{74D7846D-22AD-488C-B8D5-3D61D8F250CF}" dt="2024-03-04T22:18:40.327" v="14" actId="14100"/>
        <pc:sldMkLst>
          <pc:docMk/>
          <pc:sldMk cId="0" sldId="258"/>
        </pc:sldMkLst>
        <pc:spChg chg="mod">
          <ac:chgData name="Jess D'Ath" userId="b38c8f23-de29-4227-8717-f4e15358a34d" providerId="ADAL" clId="{74D7846D-22AD-488C-B8D5-3D61D8F250CF}" dt="2024-03-04T22:18:32.023" v="12" actId="2711"/>
          <ac:spMkLst>
            <pc:docMk/>
            <pc:sldMk cId="0" sldId="258"/>
            <ac:spMk id="3" creationId="{00000000-0000-0000-0000-000000000000}"/>
          </ac:spMkLst>
        </pc:spChg>
        <pc:spChg chg="mod">
          <ac:chgData name="Jess D'Ath" userId="b38c8f23-de29-4227-8717-f4e15358a34d" providerId="ADAL" clId="{74D7846D-22AD-488C-B8D5-3D61D8F250CF}" dt="2024-03-04T22:18:32.023" v="12" actId="2711"/>
          <ac:spMkLst>
            <pc:docMk/>
            <pc:sldMk cId="0" sldId="258"/>
            <ac:spMk id="4" creationId="{00000000-0000-0000-0000-000000000000}"/>
          </ac:spMkLst>
        </pc:spChg>
        <pc:spChg chg="mod">
          <ac:chgData name="Jess D'Ath" userId="b38c8f23-de29-4227-8717-f4e15358a34d" providerId="ADAL" clId="{74D7846D-22AD-488C-B8D5-3D61D8F250CF}" dt="2024-03-04T22:18:40.327" v="14" actId="14100"/>
          <ac:spMkLst>
            <pc:docMk/>
            <pc:sldMk cId="0" sldId="258"/>
            <ac:spMk id="5" creationId="{00000000-0000-0000-0000-000000000000}"/>
          </ac:spMkLst>
        </pc:spChg>
        <pc:spChg chg="mod">
          <ac:chgData name="Jess D'Ath" userId="b38c8f23-de29-4227-8717-f4e15358a34d" providerId="ADAL" clId="{74D7846D-22AD-488C-B8D5-3D61D8F250CF}" dt="2024-03-04T22:18:36.766" v="13" actId="14100"/>
          <ac:spMkLst>
            <pc:docMk/>
            <pc:sldMk cId="0" sldId="258"/>
            <ac:spMk id="6" creationId="{00000000-0000-0000-0000-000000000000}"/>
          </ac:spMkLst>
        </pc:spChg>
        <pc:spChg chg="mod">
          <ac:chgData name="Jess D'Ath" userId="b38c8f23-de29-4227-8717-f4e15358a34d" providerId="ADAL" clId="{74D7846D-22AD-488C-B8D5-3D61D8F250CF}" dt="2024-03-04T22:18:36.766" v="13" actId="14100"/>
          <ac:spMkLst>
            <pc:docMk/>
            <pc:sldMk cId="0" sldId="258"/>
            <ac:spMk id="7" creationId="{00000000-0000-0000-0000-000000000000}"/>
          </ac:spMkLst>
        </pc:spChg>
        <pc:spChg chg="mod">
          <ac:chgData name="Jess D'Ath" userId="b38c8f23-de29-4227-8717-f4e15358a34d" providerId="ADAL" clId="{74D7846D-22AD-488C-B8D5-3D61D8F250CF}" dt="2024-03-04T22:18:36.766" v="13" actId="14100"/>
          <ac:spMkLst>
            <pc:docMk/>
            <pc:sldMk cId="0" sldId="258"/>
            <ac:spMk id="8" creationId="{00000000-0000-0000-0000-000000000000}"/>
          </ac:spMkLst>
        </pc:spChg>
        <pc:spChg chg="mod">
          <ac:chgData name="Jess D'Ath" userId="b38c8f23-de29-4227-8717-f4e15358a34d" providerId="ADAL" clId="{74D7846D-22AD-488C-B8D5-3D61D8F250CF}" dt="2024-03-04T22:18:36.766" v="13" actId="14100"/>
          <ac:spMkLst>
            <pc:docMk/>
            <pc:sldMk cId="0" sldId="258"/>
            <ac:spMk id="9" creationId="{00000000-0000-0000-0000-000000000000}"/>
          </ac:spMkLst>
        </pc:spChg>
        <pc:spChg chg="mod">
          <ac:chgData name="Jess D'Ath" userId="b38c8f23-de29-4227-8717-f4e15358a34d" providerId="ADAL" clId="{74D7846D-22AD-488C-B8D5-3D61D8F250CF}" dt="2024-03-04T22:18:36.766" v="13" actId="14100"/>
          <ac:spMkLst>
            <pc:docMk/>
            <pc:sldMk cId="0" sldId="258"/>
            <ac:spMk id="10" creationId="{00000000-0000-0000-0000-000000000000}"/>
          </ac:spMkLst>
        </pc:spChg>
        <pc:spChg chg="mod">
          <ac:chgData name="Jess D'Ath" userId="b38c8f23-de29-4227-8717-f4e15358a34d" providerId="ADAL" clId="{74D7846D-22AD-488C-B8D5-3D61D8F250CF}" dt="2024-03-04T22:18:36.766" v="13" actId="14100"/>
          <ac:spMkLst>
            <pc:docMk/>
            <pc:sldMk cId="0" sldId="258"/>
            <ac:spMk id="11" creationId="{00000000-0000-0000-0000-000000000000}"/>
          </ac:spMkLst>
        </pc:spChg>
        <pc:grpChg chg="mod">
          <ac:chgData name="Jess D'Ath" userId="b38c8f23-de29-4227-8717-f4e15358a34d" providerId="ADAL" clId="{74D7846D-22AD-488C-B8D5-3D61D8F250CF}" dt="2024-03-04T22:18:36.766" v="13" actId="14100"/>
          <ac:grpSpMkLst>
            <pc:docMk/>
            <pc:sldMk cId="0" sldId="258"/>
            <ac:grpSpMk id="2" creationId="{00000000-0000-0000-0000-000000000000}"/>
          </ac:grpSpMkLst>
        </pc:grpChg>
      </pc:sldChg>
      <pc:sldChg chg="modSp mod">
        <pc:chgData name="Jess D'Ath" userId="b38c8f23-de29-4227-8717-f4e15358a34d" providerId="ADAL" clId="{74D7846D-22AD-488C-B8D5-3D61D8F250CF}" dt="2024-03-04T22:19:11.139" v="20" actId="255"/>
        <pc:sldMkLst>
          <pc:docMk/>
          <pc:sldMk cId="0" sldId="259"/>
        </pc:sldMkLst>
        <pc:spChg chg="mod">
          <ac:chgData name="Jess D'Ath" userId="b38c8f23-de29-4227-8717-f4e15358a34d" providerId="ADAL" clId="{74D7846D-22AD-488C-B8D5-3D61D8F250CF}" dt="2024-03-04T22:18:51.324" v="15" actId="2711"/>
          <ac:spMkLst>
            <pc:docMk/>
            <pc:sldMk cId="0" sldId="259"/>
            <ac:spMk id="6" creationId="{00000000-0000-0000-0000-000000000000}"/>
          </ac:spMkLst>
        </pc:spChg>
        <pc:spChg chg="mod">
          <ac:chgData name="Jess D'Ath" userId="b38c8f23-de29-4227-8717-f4e15358a34d" providerId="ADAL" clId="{74D7846D-22AD-488C-B8D5-3D61D8F250CF}" dt="2024-03-04T22:19:00.168" v="17" actId="255"/>
          <ac:spMkLst>
            <pc:docMk/>
            <pc:sldMk cId="0" sldId="259"/>
            <ac:spMk id="7" creationId="{00000000-0000-0000-0000-000000000000}"/>
          </ac:spMkLst>
        </pc:spChg>
        <pc:spChg chg="mod">
          <ac:chgData name="Jess D'Ath" userId="b38c8f23-de29-4227-8717-f4e15358a34d" providerId="ADAL" clId="{74D7846D-22AD-488C-B8D5-3D61D8F250CF}" dt="2024-03-04T22:18:51.324" v="15" actId="2711"/>
          <ac:spMkLst>
            <pc:docMk/>
            <pc:sldMk cId="0" sldId="259"/>
            <ac:spMk id="9" creationId="{00000000-0000-0000-0000-000000000000}"/>
          </ac:spMkLst>
        </pc:spChg>
        <pc:spChg chg="mod">
          <ac:chgData name="Jess D'Ath" userId="b38c8f23-de29-4227-8717-f4e15358a34d" providerId="ADAL" clId="{74D7846D-22AD-488C-B8D5-3D61D8F250CF}" dt="2024-03-04T22:19:03.283" v="18" actId="255"/>
          <ac:spMkLst>
            <pc:docMk/>
            <pc:sldMk cId="0" sldId="259"/>
            <ac:spMk id="10" creationId="{00000000-0000-0000-0000-000000000000}"/>
          </ac:spMkLst>
        </pc:spChg>
        <pc:spChg chg="mod">
          <ac:chgData name="Jess D'Ath" userId="b38c8f23-de29-4227-8717-f4e15358a34d" providerId="ADAL" clId="{74D7846D-22AD-488C-B8D5-3D61D8F250CF}" dt="2024-03-04T22:18:51.324" v="15" actId="2711"/>
          <ac:spMkLst>
            <pc:docMk/>
            <pc:sldMk cId="0" sldId="259"/>
            <ac:spMk id="12" creationId="{00000000-0000-0000-0000-000000000000}"/>
          </ac:spMkLst>
        </pc:spChg>
        <pc:spChg chg="mod">
          <ac:chgData name="Jess D'Ath" userId="b38c8f23-de29-4227-8717-f4e15358a34d" providerId="ADAL" clId="{74D7846D-22AD-488C-B8D5-3D61D8F250CF}" dt="2024-03-04T22:19:06.444" v="19" actId="255"/>
          <ac:spMkLst>
            <pc:docMk/>
            <pc:sldMk cId="0" sldId="259"/>
            <ac:spMk id="13" creationId="{00000000-0000-0000-0000-000000000000}"/>
          </ac:spMkLst>
        </pc:spChg>
        <pc:spChg chg="mod">
          <ac:chgData name="Jess D'Ath" userId="b38c8f23-de29-4227-8717-f4e15358a34d" providerId="ADAL" clId="{74D7846D-22AD-488C-B8D5-3D61D8F250CF}" dt="2024-03-04T22:18:51.324" v="15" actId="2711"/>
          <ac:spMkLst>
            <pc:docMk/>
            <pc:sldMk cId="0" sldId="259"/>
            <ac:spMk id="15" creationId="{00000000-0000-0000-0000-000000000000}"/>
          </ac:spMkLst>
        </pc:spChg>
        <pc:spChg chg="mod">
          <ac:chgData name="Jess D'Ath" userId="b38c8f23-de29-4227-8717-f4e15358a34d" providerId="ADAL" clId="{74D7846D-22AD-488C-B8D5-3D61D8F250CF}" dt="2024-03-04T22:19:11.139" v="20" actId="255"/>
          <ac:spMkLst>
            <pc:docMk/>
            <pc:sldMk cId="0" sldId="259"/>
            <ac:spMk id="16" creationId="{00000000-0000-0000-0000-000000000000}"/>
          </ac:spMkLst>
        </pc:spChg>
        <pc:spChg chg="mod">
          <ac:chgData name="Jess D'Ath" userId="b38c8f23-de29-4227-8717-f4e15358a34d" providerId="ADAL" clId="{74D7846D-22AD-488C-B8D5-3D61D8F250CF}" dt="2024-03-04T22:18:51.324" v="15" actId="2711"/>
          <ac:spMkLst>
            <pc:docMk/>
            <pc:sldMk cId="0" sldId="259"/>
            <ac:spMk id="17" creationId="{00000000-0000-0000-0000-000000000000}"/>
          </ac:spMkLst>
        </pc:spChg>
        <pc:spChg chg="mod">
          <ac:chgData name="Jess D'Ath" userId="b38c8f23-de29-4227-8717-f4e15358a34d" providerId="ADAL" clId="{74D7846D-22AD-488C-B8D5-3D61D8F250CF}" dt="2024-03-04T22:18:51.324" v="15" actId="2711"/>
          <ac:spMkLst>
            <pc:docMk/>
            <pc:sldMk cId="0" sldId="259"/>
            <ac:spMk id="18" creationId="{00000000-0000-0000-0000-000000000000}"/>
          </ac:spMkLst>
        </pc:spChg>
      </pc:sldChg>
      <pc:sldChg chg="modSp mod">
        <pc:chgData name="Jess D'Ath" userId="b38c8f23-de29-4227-8717-f4e15358a34d" providerId="ADAL" clId="{74D7846D-22AD-488C-B8D5-3D61D8F250CF}" dt="2024-03-04T22:21:22.803" v="48" actId="20577"/>
        <pc:sldMkLst>
          <pc:docMk/>
          <pc:sldMk cId="0" sldId="260"/>
        </pc:sldMkLst>
        <pc:spChg chg="mod">
          <ac:chgData name="Jess D'Ath" userId="b38c8f23-de29-4227-8717-f4e15358a34d" providerId="ADAL" clId="{74D7846D-22AD-488C-B8D5-3D61D8F250CF}" dt="2024-03-04T22:19:20.941" v="21" actId="2711"/>
          <ac:spMkLst>
            <pc:docMk/>
            <pc:sldMk cId="0" sldId="260"/>
            <ac:spMk id="5" creationId="{00000000-0000-0000-0000-000000000000}"/>
          </ac:spMkLst>
        </pc:spChg>
        <pc:spChg chg="mod">
          <ac:chgData name="Jess D'Ath" userId="b38c8f23-de29-4227-8717-f4e15358a34d" providerId="ADAL" clId="{74D7846D-22AD-488C-B8D5-3D61D8F250CF}" dt="2024-03-04T22:21:22.803" v="48" actId="20577"/>
          <ac:spMkLst>
            <pc:docMk/>
            <pc:sldMk cId="0" sldId="260"/>
            <ac:spMk id="6" creationId="{00000000-0000-0000-0000-000000000000}"/>
          </ac:spMkLst>
        </pc:spChg>
        <pc:spChg chg="mod">
          <ac:chgData name="Jess D'Ath" userId="b38c8f23-de29-4227-8717-f4e15358a34d" providerId="ADAL" clId="{74D7846D-22AD-488C-B8D5-3D61D8F250CF}" dt="2024-03-04T22:21:00.747" v="35" actId="255"/>
          <ac:spMkLst>
            <pc:docMk/>
            <pc:sldMk cId="0" sldId="260"/>
            <ac:spMk id="8" creationId="{00000000-0000-0000-0000-000000000000}"/>
          </ac:spMkLst>
        </pc:spChg>
        <pc:spChg chg="mod">
          <ac:chgData name="Jess D'Ath" userId="b38c8f23-de29-4227-8717-f4e15358a34d" providerId="ADAL" clId="{74D7846D-22AD-488C-B8D5-3D61D8F250CF}" dt="2024-03-04T22:21:16.116" v="42" actId="20577"/>
          <ac:spMkLst>
            <pc:docMk/>
            <pc:sldMk cId="0" sldId="260"/>
            <ac:spMk id="10" creationId="{00000000-0000-0000-0000-000000000000}"/>
          </ac:spMkLst>
        </pc:spChg>
      </pc:sldChg>
      <pc:sldChg chg="modSp mod">
        <pc:chgData name="Jess D'Ath" userId="b38c8f23-de29-4227-8717-f4e15358a34d" providerId="ADAL" clId="{74D7846D-22AD-488C-B8D5-3D61D8F250CF}" dt="2024-03-04T22:20:48.629" v="33" actId="255"/>
        <pc:sldMkLst>
          <pc:docMk/>
          <pc:sldMk cId="0" sldId="261"/>
        </pc:sldMkLst>
        <pc:spChg chg="mod">
          <ac:chgData name="Jess D'Ath" userId="b38c8f23-de29-4227-8717-f4e15358a34d" providerId="ADAL" clId="{74D7846D-22AD-488C-B8D5-3D61D8F250CF}" dt="2024-03-04T22:19:41.947" v="24" actId="14100"/>
          <ac:spMkLst>
            <pc:docMk/>
            <pc:sldMk cId="0" sldId="261"/>
            <ac:spMk id="5" creationId="{00000000-0000-0000-0000-000000000000}"/>
          </ac:spMkLst>
        </pc:spChg>
        <pc:spChg chg="mod">
          <ac:chgData name="Jess D'Ath" userId="b38c8f23-de29-4227-8717-f4e15358a34d" providerId="ADAL" clId="{74D7846D-22AD-488C-B8D5-3D61D8F250CF}" dt="2024-03-04T22:20:48.629" v="33" actId="255"/>
          <ac:spMkLst>
            <pc:docMk/>
            <pc:sldMk cId="0" sldId="261"/>
            <ac:spMk id="6" creationId="{00000000-0000-0000-0000-000000000000}"/>
          </ac:spMkLst>
        </pc:spChg>
        <pc:spChg chg="mod">
          <ac:chgData name="Jess D'Ath" userId="b38c8f23-de29-4227-8717-f4e15358a34d" providerId="ADAL" clId="{74D7846D-22AD-488C-B8D5-3D61D8F250CF}" dt="2024-03-04T22:19:54.196" v="25" actId="2711"/>
          <ac:spMkLst>
            <pc:docMk/>
            <pc:sldMk cId="0" sldId="261"/>
            <ac:spMk id="18" creationId="{CDAFFD01-71DF-FBA7-7688-C2F50B72D4E6}"/>
          </ac:spMkLst>
        </pc:spChg>
        <pc:spChg chg="mod">
          <ac:chgData name="Jess D'Ath" userId="b38c8f23-de29-4227-8717-f4e15358a34d" providerId="ADAL" clId="{74D7846D-22AD-488C-B8D5-3D61D8F250CF}" dt="2024-03-04T22:20:04.195" v="27" actId="255"/>
          <ac:spMkLst>
            <pc:docMk/>
            <pc:sldMk cId="0" sldId="261"/>
            <ac:spMk id="19" creationId="{4FC0CA59-570B-498E-8AFB-0F245A9024BE}"/>
          </ac:spMkLst>
        </pc:spChg>
        <pc:spChg chg="mod">
          <ac:chgData name="Jess D'Ath" userId="b38c8f23-de29-4227-8717-f4e15358a34d" providerId="ADAL" clId="{74D7846D-22AD-488C-B8D5-3D61D8F250CF}" dt="2024-03-04T22:20:08.578" v="28" actId="255"/>
          <ac:spMkLst>
            <pc:docMk/>
            <pc:sldMk cId="0" sldId="261"/>
            <ac:spMk id="21" creationId="{FB4F5F74-49C0-2F6E-4F7C-3574A13A8553}"/>
          </ac:spMkLst>
        </pc:spChg>
        <pc:spChg chg="mod">
          <ac:chgData name="Jess D'Ath" userId="b38c8f23-de29-4227-8717-f4e15358a34d" providerId="ADAL" clId="{74D7846D-22AD-488C-B8D5-3D61D8F250CF}" dt="2024-03-04T22:20:08.578" v="28" actId="255"/>
          <ac:spMkLst>
            <pc:docMk/>
            <pc:sldMk cId="0" sldId="261"/>
            <ac:spMk id="22" creationId="{F9271E3B-C749-C4FE-6595-1B3B5C5540B0}"/>
          </ac:spMkLst>
        </pc:spChg>
        <pc:spChg chg="mod">
          <ac:chgData name="Jess D'Ath" userId="b38c8f23-de29-4227-8717-f4e15358a34d" providerId="ADAL" clId="{74D7846D-22AD-488C-B8D5-3D61D8F250CF}" dt="2024-03-04T22:20:08.578" v="28" actId="255"/>
          <ac:spMkLst>
            <pc:docMk/>
            <pc:sldMk cId="0" sldId="261"/>
            <ac:spMk id="24" creationId="{0F4B1488-DA60-BA00-067D-33615EE86CBD}"/>
          </ac:spMkLst>
        </pc:spChg>
        <pc:spChg chg="mod">
          <ac:chgData name="Jess D'Ath" userId="b38c8f23-de29-4227-8717-f4e15358a34d" providerId="ADAL" clId="{74D7846D-22AD-488C-B8D5-3D61D8F250CF}" dt="2024-03-04T22:20:08.578" v="28" actId="255"/>
          <ac:spMkLst>
            <pc:docMk/>
            <pc:sldMk cId="0" sldId="261"/>
            <ac:spMk id="25" creationId="{CFDA4C83-F3B6-4778-08DA-48559684294F}"/>
          </ac:spMkLst>
        </pc:spChg>
      </pc:sldChg>
      <pc:sldChg chg="modSp mod">
        <pc:chgData name="Jess D'Ath" userId="b38c8f23-de29-4227-8717-f4e15358a34d" providerId="ADAL" clId="{74D7846D-22AD-488C-B8D5-3D61D8F250CF}" dt="2024-03-04T22:21:35.765" v="49" actId="255"/>
        <pc:sldMkLst>
          <pc:docMk/>
          <pc:sldMk cId="0" sldId="262"/>
        </pc:sldMkLst>
        <pc:spChg chg="mod">
          <ac:chgData name="Jess D'Ath" userId="b38c8f23-de29-4227-8717-f4e15358a34d" providerId="ADAL" clId="{74D7846D-22AD-488C-B8D5-3D61D8F250CF}" dt="2024-03-04T22:20:37.628" v="32" actId="14100"/>
          <ac:spMkLst>
            <pc:docMk/>
            <pc:sldMk cId="0" sldId="262"/>
            <ac:spMk id="5" creationId="{00000000-0000-0000-0000-000000000000}"/>
          </ac:spMkLst>
        </pc:spChg>
        <pc:spChg chg="mod">
          <ac:chgData name="Jess D'Ath" userId="b38c8f23-de29-4227-8717-f4e15358a34d" providerId="ADAL" clId="{74D7846D-22AD-488C-B8D5-3D61D8F250CF}" dt="2024-03-04T22:21:35.765" v="49" actId="255"/>
          <ac:spMkLst>
            <pc:docMk/>
            <pc:sldMk cId="0" sldId="262"/>
            <ac:spMk id="6" creationId="{00000000-0000-0000-0000-000000000000}"/>
          </ac:spMkLst>
        </pc:spChg>
        <pc:spChg chg="mod">
          <ac:chgData name="Jess D'Ath" userId="b38c8f23-de29-4227-8717-f4e15358a34d" providerId="ADAL" clId="{74D7846D-22AD-488C-B8D5-3D61D8F250CF}" dt="2024-03-04T22:20:20.267" v="30" actId="2711"/>
          <ac:spMkLst>
            <pc:docMk/>
            <pc:sldMk cId="0" sldId="262"/>
            <ac:spMk id="9" creationId="{00000000-0000-0000-0000-000000000000}"/>
          </ac:spMkLst>
        </pc:spChg>
        <pc:spChg chg="mod">
          <ac:chgData name="Jess D'Ath" userId="b38c8f23-de29-4227-8717-f4e15358a34d" providerId="ADAL" clId="{74D7846D-22AD-488C-B8D5-3D61D8F250CF}" dt="2024-03-04T22:20:20.267" v="30" actId="2711"/>
          <ac:spMkLst>
            <pc:docMk/>
            <pc:sldMk cId="0" sldId="262"/>
            <ac:spMk id="10" creationId="{00000000-0000-0000-0000-000000000000}"/>
          </ac:spMkLst>
        </pc:spChg>
        <pc:spChg chg="mod">
          <ac:chgData name="Jess D'Ath" userId="b38c8f23-de29-4227-8717-f4e15358a34d" providerId="ADAL" clId="{74D7846D-22AD-488C-B8D5-3D61D8F250CF}" dt="2024-03-04T22:20:20.267" v="30" actId="2711"/>
          <ac:spMkLst>
            <pc:docMk/>
            <pc:sldMk cId="0" sldId="262"/>
            <ac:spMk id="12" creationId="{00000000-0000-0000-0000-000000000000}"/>
          </ac:spMkLst>
        </pc:spChg>
        <pc:spChg chg="mod">
          <ac:chgData name="Jess D'Ath" userId="b38c8f23-de29-4227-8717-f4e15358a34d" providerId="ADAL" clId="{74D7846D-22AD-488C-B8D5-3D61D8F250CF}" dt="2024-03-04T22:20:20.267" v="30" actId="2711"/>
          <ac:spMkLst>
            <pc:docMk/>
            <pc:sldMk cId="0" sldId="262"/>
            <ac:spMk id="13" creationId="{00000000-0000-0000-0000-000000000000}"/>
          </ac:spMkLst>
        </pc:spChg>
        <pc:spChg chg="mod">
          <ac:chgData name="Jess D'Ath" userId="b38c8f23-de29-4227-8717-f4e15358a34d" providerId="ADAL" clId="{74D7846D-22AD-488C-B8D5-3D61D8F250CF}" dt="2024-03-04T22:20:20.267" v="30" actId="2711"/>
          <ac:spMkLst>
            <pc:docMk/>
            <pc:sldMk cId="0" sldId="262"/>
            <ac:spMk id="15" creationId="{00000000-0000-0000-0000-000000000000}"/>
          </ac:spMkLst>
        </pc:spChg>
        <pc:spChg chg="mod">
          <ac:chgData name="Jess D'Ath" userId="b38c8f23-de29-4227-8717-f4e15358a34d" providerId="ADAL" clId="{74D7846D-22AD-488C-B8D5-3D61D8F250CF}" dt="2024-03-04T22:20:20.267" v="30" actId="2711"/>
          <ac:spMkLst>
            <pc:docMk/>
            <pc:sldMk cId="0" sldId="262"/>
            <ac:spMk id="16" creationId="{00000000-0000-0000-0000-000000000000}"/>
          </ac:spMkLst>
        </pc:spChg>
      </pc:sldChg>
      <pc:sldChg chg="modSp mod">
        <pc:chgData name="Jess D'Ath" userId="b38c8f23-de29-4227-8717-f4e15358a34d" providerId="ADAL" clId="{74D7846D-22AD-488C-B8D5-3D61D8F250CF}" dt="2024-03-04T22:22:04.572" v="53" actId="255"/>
        <pc:sldMkLst>
          <pc:docMk/>
          <pc:sldMk cId="0" sldId="263"/>
        </pc:sldMkLst>
        <pc:spChg chg="mod">
          <ac:chgData name="Jess D'Ath" userId="b38c8f23-de29-4227-8717-f4e15358a34d" providerId="ADAL" clId="{74D7846D-22AD-488C-B8D5-3D61D8F250CF}" dt="2024-03-04T22:21:43.090" v="50" actId="2711"/>
          <ac:spMkLst>
            <pc:docMk/>
            <pc:sldMk cId="0" sldId="263"/>
            <ac:spMk id="5" creationId="{00000000-0000-0000-0000-000000000000}"/>
          </ac:spMkLst>
        </pc:spChg>
        <pc:spChg chg="mod">
          <ac:chgData name="Jess D'Ath" userId="b38c8f23-de29-4227-8717-f4e15358a34d" providerId="ADAL" clId="{74D7846D-22AD-488C-B8D5-3D61D8F250CF}" dt="2024-03-04T22:21:43.090" v="50" actId="2711"/>
          <ac:spMkLst>
            <pc:docMk/>
            <pc:sldMk cId="0" sldId="263"/>
            <ac:spMk id="7" creationId="{00000000-0000-0000-0000-000000000000}"/>
          </ac:spMkLst>
        </pc:spChg>
        <pc:spChg chg="mod">
          <ac:chgData name="Jess D'Ath" userId="b38c8f23-de29-4227-8717-f4e15358a34d" providerId="ADAL" clId="{74D7846D-22AD-488C-B8D5-3D61D8F250CF}" dt="2024-03-04T22:21:52.648" v="51" actId="255"/>
          <ac:spMkLst>
            <pc:docMk/>
            <pc:sldMk cId="0" sldId="263"/>
            <ac:spMk id="8" creationId="{00000000-0000-0000-0000-000000000000}"/>
          </ac:spMkLst>
        </pc:spChg>
        <pc:spChg chg="mod">
          <ac:chgData name="Jess D'Ath" userId="b38c8f23-de29-4227-8717-f4e15358a34d" providerId="ADAL" clId="{74D7846D-22AD-488C-B8D5-3D61D8F250CF}" dt="2024-03-04T22:22:04.572" v="53" actId="255"/>
          <ac:spMkLst>
            <pc:docMk/>
            <pc:sldMk cId="0" sldId="263"/>
            <ac:spMk id="9" creationId="{00000000-0000-0000-0000-000000000000}"/>
          </ac:spMkLst>
        </pc:spChg>
        <pc:spChg chg="mod">
          <ac:chgData name="Jess D'Ath" userId="b38c8f23-de29-4227-8717-f4e15358a34d" providerId="ADAL" clId="{74D7846D-22AD-488C-B8D5-3D61D8F250CF}" dt="2024-03-04T22:21:43.090" v="50" actId="2711"/>
          <ac:spMkLst>
            <pc:docMk/>
            <pc:sldMk cId="0" sldId="263"/>
            <ac:spMk id="11" creationId="{00000000-0000-0000-0000-000000000000}"/>
          </ac:spMkLst>
        </pc:spChg>
        <pc:spChg chg="mod">
          <ac:chgData name="Jess D'Ath" userId="b38c8f23-de29-4227-8717-f4e15358a34d" providerId="ADAL" clId="{74D7846D-22AD-488C-B8D5-3D61D8F250CF}" dt="2024-03-04T22:21:59.553" v="52" actId="255"/>
          <ac:spMkLst>
            <pc:docMk/>
            <pc:sldMk cId="0" sldId="263"/>
            <ac:spMk id="12" creationId="{00000000-0000-0000-0000-000000000000}"/>
          </ac:spMkLst>
        </pc:spChg>
      </pc:sldChg>
      <pc:sldChg chg="modSp mod">
        <pc:chgData name="Jess D'Ath" userId="b38c8f23-de29-4227-8717-f4e15358a34d" providerId="ADAL" clId="{74D7846D-22AD-488C-B8D5-3D61D8F250CF}" dt="2024-03-04T22:22:49.442" v="59" actId="255"/>
        <pc:sldMkLst>
          <pc:docMk/>
          <pc:sldMk cId="0" sldId="264"/>
        </pc:sldMkLst>
        <pc:spChg chg="mod">
          <ac:chgData name="Jess D'Ath" userId="b38c8f23-de29-4227-8717-f4e15358a34d" providerId="ADAL" clId="{74D7846D-22AD-488C-B8D5-3D61D8F250CF}" dt="2024-03-04T22:22:21.337" v="56" actId="255"/>
          <ac:spMkLst>
            <pc:docMk/>
            <pc:sldMk cId="0" sldId="264"/>
            <ac:spMk id="5" creationId="{00000000-0000-0000-0000-000000000000}"/>
          </ac:spMkLst>
        </pc:spChg>
        <pc:spChg chg="mod">
          <ac:chgData name="Jess D'Ath" userId="b38c8f23-de29-4227-8717-f4e15358a34d" providerId="ADAL" clId="{74D7846D-22AD-488C-B8D5-3D61D8F250CF}" dt="2024-03-04T22:22:49.442" v="59" actId="255"/>
          <ac:spMkLst>
            <pc:docMk/>
            <pc:sldMk cId="0" sldId="264"/>
            <ac:spMk id="6" creationId="{00000000-0000-0000-0000-000000000000}"/>
          </ac:spMkLst>
        </pc:spChg>
        <pc:spChg chg="mod">
          <ac:chgData name="Jess D'Ath" userId="b38c8f23-de29-4227-8717-f4e15358a34d" providerId="ADAL" clId="{74D7846D-22AD-488C-B8D5-3D61D8F250CF}" dt="2024-03-04T22:22:35.226" v="58" actId="255"/>
          <ac:spMkLst>
            <pc:docMk/>
            <pc:sldMk cId="0" sldId="264"/>
            <ac:spMk id="8" creationId="{00000000-0000-0000-0000-000000000000}"/>
          </ac:spMkLst>
        </pc:spChg>
      </pc:sldChg>
      <pc:sldChg chg="modSp mod">
        <pc:chgData name="Jess D'Ath" userId="b38c8f23-de29-4227-8717-f4e15358a34d" providerId="ADAL" clId="{74D7846D-22AD-488C-B8D5-3D61D8F250CF}" dt="2024-03-04T22:23:11.803" v="63" actId="255"/>
        <pc:sldMkLst>
          <pc:docMk/>
          <pc:sldMk cId="0" sldId="266"/>
        </pc:sldMkLst>
        <pc:spChg chg="mod">
          <ac:chgData name="Jess D'Ath" userId="b38c8f23-de29-4227-8717-f4e15358a34d" providerId="ADAL" clId="{74D7846D-22AD-488C-B8D5-3D61D8F250CF}" dt="2024-03-04T22:23:04.622" v="61" actId="14100"/>
          <ac:spMkLst>
            <pc:docMk/>
            <pc:sldMk cId="0" sldId="266"/>
            <ac:spMk id="5" creationId="{00000000-0000-0000-0000-000000000000}"/>
          </ac:spMkLst>
        </pc:spChg>
        <pc:spChg chg="mod">
          <ac:chgData name="Jess D'Ath" userId="b38c8f23-de29-4227-8717-f4e15358a34d" providerId="ADAL" clId="{74D7846D-22AD-488C-B8D5-3D61D8F250CF}" dt="2024-03-04T22:23:11.803" v="63" actId="255"/>
          <ac:spMkLst>
            <pc:docMk/>
            <pc:sldMk cId="0" sldId="266"/>
            <ac:spMk id="6" creationId="{00000000-0000-0000-0000-000000000000}"/>
          </ac:spMkLst>
        </pc:spChg>
        <pc:spChg chg="mod">
          <ac:chgData name="Jess D'Ath" userId="b38c8f23-de29-4227-8717-f4e15358a34d" providerId="ADAL" clId="{74D7846D-22AD-488C-B8D5-3D61D8F250CF}" dt="2024-03-04T22:23:01.146" v="60" actId="2711"/>
          <ac:spMkLst>
            <pc:docMk/>
            <pc:sldMk cId="0" sldId="266"/>
            <ac:spMk id="8" creationId="{00000000-0000-0000-0000-000000000000}"/>
          </ac:spMkLst>
        </pc:spChg>
        <pc:spChg chg="mod">
          <ac:chgData name="Jess D'Ath" userId="b38c8f23-de29-4227-8717-f4e15358a34d" providerId="ADAL" clId="{74D7846D-22AD-488C-B8D5-3D61D8F250CF}" dt="2024-03-04T22:23:01.146" v="60" actId="2711"/>
          <ac:spMkLst>
            <pc:docMk/>
            <pc:sldMk cId="0" sldId="266"/>
            <ac:spMk id="9" creationId="{00000000-0000-0000-0000-000000000000}"/>
          </ac:spMkLst>
        </pc:spChg>
        <pc:spChg chg="mod">
          <ac:chgData name="Jess D'Ath" userId="b38c8f23-de29-4227-8717-f4e15358a34d" providerId="ADAL" clId="{74D7846D-22AD-488C-B8D5-3D61D8F250CF}" dt="2024-03-04T22:23:01.146" v="60" actId="2711"/>
          <ac:spMkLst>
            <pc:docMk/>
            <pc:sldMk cId="0" sldId="266"/>
            <ac:spMk id="11" creationId="{00000000-0000-0000-0000-000000000000}"/>
          </ac:spMkLst>
        </pc:spChg>
        <pc:spChg chg="mod">
          <ac:chgData name="Jess D'Ath" userId="b38c8f23-de29-4227-8717-f4e15358a34d" providerId="ADAL" clId="{74D7846D-22AD-488C-B8D5-3D61D8F250CF}" dt="2024-03-04T22:23:01.146" v="60" actId="2711"/>
          <ac:spMkLst>
            <pc:docMk/>
            <pc:sldMk cId="0" sldId="266"/>
            <ac:spMk id="12" creationId="{00000000-0000-0000-0000-000000000000}"/>
          </ac:spMkLst>
        </pc:spChg>
        <pc:spChg chg="mod">
          <ac:chgData name="Jess D'Ath" userId="b38c8f23-de29-4227-8717-f4e15358a34d" providerId="ADAL" clId="{74D7846D-22AD-488C-B8D5-3D61D8F250CF}" dt="2024-03-04T22:23:01.146" v="60" actId="2711"/>
          <ac:spMkLst>
            <pc:docMk/>
            <pc:sldMk cId="0" sldId="266"/>
            <ac:spMk id="14" creationId="{00000000-0000-0000-0000-000000000000}"/>
          </ac:spMkLst>
        </pc:spChg>
        <pc:spChg chg="mod">
          <ac:chgData name="Jess D'Ath" userId="b38c8f23-de29-4227-8717-f4e15358a34d" providerId="ADAL" clId="{74D7846D-22AD-488C-B8D5-3D61D8F250CF}" dt="2024-03-04T22:23:01.146" v="60" actId="2711"/>
          <ac:spMkLst>
            <pc:docMk/>
            <pc:sldMk cId="0" sldId="266"/>
            <ac:spMk id="15" creationId="{00000000-0000-0000-0000-000000000000}"/>
          </ac:spMkLst>
        </pc:spChg>
        <pc:spChg chg="mod">
          <ac:chgData name="Jess D'Ath" userId="b38c8f23-de29-4227-8717-f4e15358a34d" providerId="ADAL" clId="{74D7846D-22AD-488C-B8D5-3D61D8F250CF}" dt="2024-03-04T22:23:01.146" v="60" actId="2711"/>
          <ac:spMkLst>
            <pc:docMk/>
            <pc:sldMk cId="0" sldId="266"/>
            <ac:spMk id="18" creationId="{00000000-0000-0000-0000-000000000000}"/>
          </ac:spMkLst>
        </pc:spChg>
        <pc:spChg chg="mod">
          <ac:chgData name="Jess D'Ath" userId="b38c8f23-de29-4227-8717-f4e15358a34d" providerId="ADAL" clId="{74D7846D-22AD-488C-B8D5-3D61D8F250CF}" dt="2024-03-04T22:23:01.146" v="60" actId="2711"/>
          <ac:spMkLst>
            <pc:docMk/>
            <pc:sldMk cId="0" sldId="266"/>
            <ac:spMk id="19" creationId="{00000000-0000-0000-0000-000000000000}"/>
          </ac:spMkLst>
        </pc:spChg>
        <pc:grpChg chg="mod">
          <ac:chgData name="Jess D'Ath" userId="b38c8f23-de29-4227-8717-f4e15358a34d" providerId="ADAL" clId="{74D7846D-22AD-488C-B8D5-3D61D8F250CF}" dt="2024-03-04T22:23:04.622" v="61" actId="14100"/>
          <ac:grpSpMkLst>
            <pc:docMk/>
            <pc:sldMk cId="0" sldId="266"/>
            <ac:grpSpMk id="7" creationId="{00000000-0000-0000-0000-000000000000}"/>
          </ac:grpSpMkLst>
        </pc:grpChg>
        <pc:grpChg chg="mod">
          <ac:chgData name="Jess D'Ath" userId="b38c8f23-de29-4227-8717-f4e15358a34d" providerId="ADAL" clId="{74D7846D-22AD-488C-B8D5-3D61D8F250CF}" dt="2024-03-04T22:23:04.622" v="61" actId="14100"/>
          <ac:grpSpMkLst>
            <pc:docMk/>
            <pc:sldMk cId="0" sldId="266"/>
            <ac:grpSpMk id="10" creationId="{00000000-0000-0000-0000-000000000000}"/>
          </ac:grpSpMkLst>
        </pc:grpChg>
        <pc:grpChg chg="mod">
          <ac:chgData name="Jess D'Ath" userId="b38c8f23-de29-4227-8717-f4e15358a34d" providerId="ADAL" clId="{74D7846D-22AD-488C-B8D5-3D61D8F250CF}" dt="2024-03-04T22:23:04.622" v="61" actId="14100"/>
          <ac:grpSpMkLst>
            <pc:docMk/>
            <pc:sldMk cId="0" sldId="266"/>
            <ac:grpSpMk id="13" creationId="{00000000-0000-0000-0000-000000000000}"/>
          </ac:grpSpMkLst>
        </pc:grpChg>
        <pc:grpChg chg="mod">
          <ac:chgData name="Jess D'Ath" userId="b38c8f23-de29-4227-8717-f4e15358a34d" providerId="ADAL" clId="{74D7846D-22AD-488C-B8D5-3D61D8F250CF}" dt="2024-03-04T22:23:04.622" v="61" actId="14100"/>
          <ac:grpSpMkLst>
            <pc:docMk/>
            <pc:sldMk cId="0" sldId="266"/>
            <ac:grpSpMk id="17" creationId="{00000000-0000-0000-0000-000000000000}"/>
          </ac:grpSpMkLst>
        </pc:grpChg>
      </pc:sldChg>
      <pc:sldChg chg="modSp mod">
        <pc:chgData name="Jess D'Ath" userId="b38c8f23-de29-4227-8717-f4e15358a34d" providerId="ADAL" clId="{74D7846D-22AD-488C-B8D5-3D61D8F250CF}" dt="2024-03-04T22:23:47.812" v="69" actId="2711"/>
        <pc:sldMkLst>
          <pc:docMk/>
          <pc:sldMk cId="0" sldId="267"/>
        </pc:sldMkLst>
        <pc:spChg chg="mod">
          <ac:chgData name="Jess D'Ath" userId="b38c8f23-de29-4227-8717-f4e15358a34d" providerId="ADAL" clId="{74D7846D-22AD-488C-B8D5-3D61D8F250CF}" dt="2024-03-04T22:23:47.812" v="69" actId="2711"/>
          <ac:spMkLst>
            <pc:docMk/>
            <pc:sldMk cId="0" sldId="267"/>
            <ac:spMk id="5" creationId="{00000000-0000-0000-0000-000000000000}"/>
          </ac:spMkLst>
        </pc:spChg>
        <pc:spChg chg="mod">
          <ac:chgData name="Jess D'Ath" userId="b38c8f23-de29-4227-8717-f4e15358a34d" providerId="ADAL" clId="{74D7846D-22AD-488C-B8D5-3D61D8F250CF}" dt="2024-03-04T22:23:29.778" v="66" actId="255"/>
          <ac:spMkLst>
            <pc:docMk/>
            <pc:sldMk cId="0" sldId="267"/>
            <ac:spMk id="6" creationId="{00000000-0000-0000-0000-000000000000}"/>
          </ac:spMkLst>
        </pc:spChg>
        <pc:spChg chg="mod">
          <ac:chgData name="Jess D'Ath" userId="b38c8f23-de29-4227-8717-f4e15358a34d" providerId="ADAL" clId="{74D7846D-22AD-488C-B8D5-3D61D8F250CF}" dt="2024-03-04T22:23:39.209" v="67" actId="2711"/>
          <ac:spMkLst>
            <pc:docMk/>
            <pc:sldMk cId="0" sldId="267"/>
            <ac:spMk id="8" creationId="{00000000-0000-0000-0000-000000000000}"/>
          </ac:spMkLst>
        </pc:spChg>
        <pc:spChg chg="mod">
          <ac:chgData name="Jess D'Ath" userId="b38c8f23-de29-4227-8717-f4e15358a34d" providerId="ADAL" clId="{74D7846D-22AD-488C-B8D5-3D61D8F250CF}" dt="2024-03-04T22:23:39.209" v="67" actId="2711"/>
          <ac:spMkLst>
            <pc:docMk/>
            <pc:sldMk cId="0" sldId="267"/>
            <ac:spMk id="9" creationId="{00000000-0000-0000-0000-000000000000}"/>
          </ac:spMkLst>
        </pc:spChg>
        <pc:spChg chg="mod">
          <ac:chgData name="Jess D'Ath" userId="b38c8f23-de29-4227-8717-f4e15358a34d" providerId="ADAL" clId="{74D7846D-22AD-488C-B8D5-3D61D8F250CF}" dt="2024-03-04T22:23:39.209" v="67" actId="2711"/>
          <ac:spMkLst>
            <pc:docMk/>
            <pc:sldMk cId="0" sldId="267"/>
            <ac:spMk id="11" creationId="{00000000-0000-0000-0000-000000000000}"/>
          </ac:spMkLst>
        </pc:spChg>
        <pc:spChg chg="mod">
          <ac:chgData name="Jess D'Ath" userId="b38c8f23-de29-4227-8717-f4e15358a34d" providerId="ADAL" clId="{74D7846D-22AD-488C-B8D5-3D61D8F250CF}" dt="2024-03-04T22:23:39.209" v="67" actId="2711"/>
          <ac:spMkLst>
            <pc:docMk/>
            <pc:sldMk cId="0" sldId="267"/>
            <ac:spMk id="12" creationId="{00000000-0000-0000-0000-000000000000}"/>
          </ac:spMkLst>
        </pc:spChg>
        <pc:spChg chg="mod">
          <ac:chgData name="Jess D'Ath" userId="b38c8f23-de29-4227-8717-f4e15358a34d" providerId="ADAL" clId="{74D7846D-22AD-488C-B8D5-3D61D8F250CF}" dt="2024-03-04T22:23:39.209" v="67" actId="2711"/>
          <ac:spMkLst>
            <pc:docMk/>
            <pc:sldMk cId="0" sldId="267"/>
            <ac:spMk id="14" creationId="{00000000-0000-0000-0000-000000000000}"/>
          </ac:spMkLst>
        </pc:spChg>
        <pc:spChg chg="mod">
          <ac:chgData name="Jess D'Ath" userId="b38c8f23-de29-4227-8717-f4e15358a34d" providerId="ADAL" clId="{74D7846D-22AD-488C-B8D5-3D61D8F250CF}" dt="2024-03-04T22:23:39.209" v="67" actId="2711"/>
          <ac:spMkLst>
            <pc:docMk/>
            <pc:sldMk cId="0" sldId="267"/>
            <ac:spMk id="15" creationId="{00000000-0000-0000-0000-000000000000}"/>
          </ac:spMkLst>
        </pc:spChg>
        <pc:spChg chg="mod">
          <ac:chgData name="Jess D'Ath" userId="b38c8f23-de29-4227-8717-f4e15358a34d" providerId="ADAL" clId="{74D7846D-22AD-488C-B8D5-3D61D8F250CF}" dt="2024-03-04T22:23:39.209" v="67" actId="2711"/>
          <ac:spMkLst>
            <pc:docMk/>
            <pc:sldMk cId="0" sldId="267"/>
            <ac:spMk id="18" creationId="{00000000-0000-0000-0000-000000000000}"/>
          </ac:spMkLst>
        </pc:spChg>
        <pc:spChg chg="mod">
          <ac:chgData name="Jess D'Ath" userId="b38c8f23-de29-4227-8717-f4e15358a34d" providerId="ADAL" clId="{74D7846D-22AD-488C-B8D5-3D61D8F250CF}" dt="2024-03-04T22:23:39.209" v="67" actId="2711"/>
          <ac:spMkLst>
            <pc:docMk/>
            <pc:sldMk cId="0" sldId="267"/>
            <ac:spMk id="19" creationId="{00000000-0000-0000-0000-000000000000}"/>
          </ac:spMkLst>
        </pc:spChg>
      </pc:sldChg>
      <pc:sldChg chg="modSp mod">
        <pc:chgData name="Jess D'Ath" userId="b38c8f23-de29-4227-8717-f4e15358a34d" providerId="ADAL" clId="{74D7846D-22AD-488C-B8D5-3D61D8F250CF}" dt="2024-03-04T22:24:01.660" v="71" actId="14100"/>
        <pc:sldMkLst>
          <pc:docMk/>
          <pc:sldMk cId="0" sldId="268"/>
        </pc:sldMkLst>
        <pc:spChg chg="mod">
          <ac:chgData name="Jess D'Ath" userId="b38c8f23-de29-4227-8717-f4e15358a34d" providerId="ADAL" clId="{74D7846D-22AD-488C-B8D5-3D61D8F250CF}" dt="2024-03-04T22:24:01.660" v="71" actId="14100"/>
          <ac:spMkLst>
            <pc:docMk/>
            <pc:sldMk cId="0" sldId="268"/>
            <ac:spMk id="6" creationId="{00000000-0000-0000-0000-000000000000}"/>
          </ac:spMkLst>
        </pc:spChg>
        <pc:spChg chg="mod">
          <ac:chgData name="Jess D'Ath" userId="b38c8f23-de29-4227-8717-f4e15358a34d" providerId="ADAL" clId="{74D7846D-22AD-488C-B8D5-3D61D8F250CF}" dt="2024-03-04T22:24:01.660" v="71" actId="14100"/>
          <ac:spMkLst>
            <pc:docMk/>
            <pc:sldMk cId="0" sldId="268"/>
            <ac:spMk id="7" creationId="{00000000-0000-0000-0000-000000000000}"/>
          </ac:spMkLst>
        </pc:spChg>
      </pc:sldChg>
      <pc:sldChg chg="modSp mod">
        <pc:chgData name="Jess D'Ath" userId="b38c8f23-de29-4227-8717-f4e15358a34d" providerId="ADAL" clId="{74D7846D-22AD-488C-B8D5-3D61D8F250CF}" dt="2024-03-04T22:24:25.074" v="76" actId="255"/>
        <pc:sldMkLst>
          <pc:docMk/>
          <pc:sldMk cId="0" sldId="269"/>
        </pc:sldMkLst>
        <pc:spChg chg="mod">
          <ac:chgData name="Jess D'Ath" userId="b38c8f23-de29-4227-8717-f4e15358a34d" providerId="ADAL" clId="{74D7846D-22AD-488C-B8D5-3D61D8F250CF}" dt="2024-03-04T22:24:09.810" v="72" actId="2711"/>
          <ac:spMkLst>
            <pc:docMk/>
            <pc:sldMk cId="0" sldId="269"/>
            <ac:spMk id="6" creationId="{00000000-0000-0000-0000-000000000000}"/>
          </ac:spMkLst>
        </pc:spChg>
        <pc:spChg chg="mod">
          <ac:chgData name="Jess D'Ath" userId="b38c8f23-de29-4227-8717-f4e15358a34d" providerId="ADAL" clId="{74D7846D-22AD-488C-B8D5-3D61D8F250CF}" dt="2024-03-04T22:24:09.810" v="72" actId="2711"/>
          <ac:spMkLst>
            <pc:docMk/>
            <pc:sldMk cId="0" sldId="269"/>
            <ac:spMk id="7" creationId="{00000000-0000-0000-0000-000000000000}"/>
          </ac:spMkLst>
        </pc:spChg>
        <pc:spChg chg="mod">
          <ac:chgData name="Jess D'Ath" userId="b38c8f23-de29-4227-8717-f4e15358a34d" providerId="ADAL" clId="{74D7846D-22AD-488C-B8D5-3D61D8F250CF}" dt="2024-03-04T22:24:09.810" v="72" actId="2711"/>
          <ac:spMkLst>
            <pc:docMk/>
            <pc:sldMk cId="0" sldId="269"/>
            <ac:spMk id="9" creationId="{00000000-0000-0000-0000-000000000000}"/>
          </ac:spMkLst>
        </pc:spChg>
        <pc:spChg chg="mod">
          <ac:chgData name="Jess D'Ath" userId="b38c8f23-de29-4227-8717-f4e15358a34d" providerId="ADAL" clId="{74D7846D-22AD-488C-B8D5-3D61D8F250CF}" dt="2024-03-04T22:24:09.810" v="72" actId="2711"/>
          <ac:spMkLst>
            <pc:docMk/>
            <pc:sldMk cId="0" sldId="269"/>
            <ac:spMk id="10" creationId="{00000000-0000-0000-0000-000000000000}"/>
          </ac:spMkLst>
        </pc:spChg>
        <pc:spChg chg="mod">
          <ac:chgData name="Jess D'Ath" userId="b38c8f23-de29-4227-8717-f4e15358a34d" providerId="ADAL" clId="{74D7846D-22AD-488C-B8D5-3D61D8F250CF}" dt="2024-03-04T22:24:09.810" v="72" actId="2711"/>
          <ac:spMkLst>
            <pc:docMk/>
            <pc:sldMk cId="0" sldId="269"/>
            <ac:spMk id="12" creationId="{00000000-0000-0000-0000-000000000000}"/>
          </ac:spMkLst>
        </pc:spChg>
        <pc:spChg chg="mod">
          <ac:chgData name="Jess D'Ath" userId="b38c8f23-de29-4227-8717-f4e15358a34d" providerId="ADAL" clId="{74D7846D-22AD-488C-B8D5-3D61D8F250CF}" dt="2024-03-04T22:24:09.810" v="72" actId="2711"/>
          <ac:spMkLst>
            <pc:docMk/>
            <pc:sldMk cId="0" sldId="269"/>
            <ac:spMk id="13" creationId="{00000000-0000-0000-0000-000000000000}"/>
          </ac:spMkLst>
        </pc:spChg>
        <pc:spChg chg="mod">
          <ac:chgData name="Jess D'Ath" userId="b38c8f23-de29-4227-8717-f4e15358a34d" providerId="ADAL" clId="{74D7846D-22AD-488C-B8D5-3D61D8F250CF}" dt="2024-03-04T22:24:09.810" v="72" actId="2711"/>
          <ac:spMkLst>
            <pc:docMk/>
            <pc:sldMk cId="0" sldId="269"/>
            <ac:spMk id="15" creationId="{00000000-0000-0000-0000-000000000000}"/>
          </ac:spMkLst>
        </pc:spChg>
        <pc:spChg chg="mod">
          <ac:chgData name="Jess D'Ath" userId="b38c8f23-de29-4227-8717-f4e15358a34d" providerId="ADAL" clId="{74D7846D-22AD-488C-B8D5-3D61D8F250CF}" dt="2024-03-04T22:24:09.810" v="72" actId="2711"/>
          <ac:spMkLst>
            <pc:docMk/>
            <pc:sldMk cId="0" sldId="269"/>
            <ac:spMk id="16" creationId="{00000000-0000-0000-0000-000000000000}"/>
          </ac:spMkLst>
        </pc:spChg>
        <pc:spChg chg="mod">
          <ac:chgData name="Jess D'Ath" userId="b38c8f23-de29-4227-8717-f4e15358a34d" providerId="ADAL" clId="{74D7846D-22AD-488C-B8D5-3D61D8F250CF}" dt="2024-03-04T22:24:25.074" v="76" actId="255"/>
          <ac:spMkLst>
            <pc:docMk/>
            <pc:sldMk cId="0" sldId="269"/>
            <ac:spMk id="17" creationId="{00000000-0000-0000-0000-000000000000}"/>
          </ac:spMkLst>
        </pc:spChg>
      </pc:sldChg>
      <pc:sldChg chg="modSp mod">
        <pc:chgData name="Jess D'Ath" userId="b38c8f23-de29-4227-8717-f4e15358a34d" providerId="ADAL" clId="{74D7846D-22AD-488C-B8D5-3D61D8F250CF}" dt="2024-03-04T22:24:42.119" v="78" actId="255"/>
        <pc:sldMkLst>
          <pc:docMk/>
          <pc:sldMk cId="0" sldId="270"/>
        </pc:sldMkLst>
        <pc:spChg chg="mod">
          <ac:chgData name="Jess D'Ath" userId="b38c8f23-de29-4227-8717-f4e15358a34d" providerId="ADAL" clId="{74D7846D-22AD-488C-B8D5-3D61D8F250CF}" dt="2024-03-04T22:24:36.245" v="77" actId="2711"/>
          <ac:spMkLst>
            <pc:docMk/>
            <pc:sldMk cId="0" sldId="270"/>
            <ac:spMk id="6" creationId="{00000000-0000-0000-0000-000000000000}"/>
          </ac:spMkLst>
        </pc:spChg>
        <pc:spChg chg="mod">
          <ac:chgData name="Jess D'Ath" userId="b38c8f23-de29-4227-8717-f4e15358a34d" providerId="ADAL" clId="{74D7846D-22AD-488C-B8D5-3D61D8F250CF}" dt="2024-03-04T22:24:36.245" v="77" actId="2711"/>
          <ac:spMkLst>
            <pc:docMk/>
            <pc:sldMk cId="0" sldId="270"/>
            <ac:spMk id="7" creationId="{00000000-0000-0000-0000-000000000000}"/>
          </ac:spMkLst>
        </pc:spChg>
        <pc:spChg chg="mod">
          <ac:chgData name="Jess D'Ath" userId="b38c8f23-de29-4227-8717-f4e15358a34d" providerId="ADAL" clId="{74D7846D-22AD-488C-B8D5-3D61D8F250CF}" dt="2024-03-04T22:24:36.245" v="77" actId="2711"/>
          <ac:spMkLst>
            <pc:docMk/>
            <pc:sldMk cId="0" sldId="270"/>
            <ac:spMk id="9" creationId="{00000000-0000-0000-0000-000000000000}"/>
          </ac:spMkLst>
        </pc:spChg>
        <pc:spChg chg="mod">
          <ac:chgData name="Jess D'Ath" userId="b38c8f23-de29-4227-8717-f4e15358a34d" providerId="ADAL" clId="{74D7846D-22AD-488C-B8D5-3D61D8F250CF}" dt="2024-03-04T22:24:36.245" v="77" actId="2711"/>
          <ac:spMkLst>
            <pc:docMk/>
            <pc:sldMk cId="0" sldId="270"/>
            <ac:spMk id="10" creationId="{00000000-0000-0000-0000-000000000000}"/>
          </ac:spMkLst>
        </pc:spChg>
        <pc:spChg chg="mod">
          <ac:chgData name="Jess D'Ath" userId="b38c8f23-de29-4227-8717-f4e15358a34d" providerId="ADAL" clId="{74D7846D-22AD-488C-B8D5-3D61D8F250CF}" dt="2024-03-04T22:24:36.245" v="77" actId="2711"/>
          <ac:spMkLst>
            <pc:docMk/>
            <pc:sldMk cId="0" sldId="270"/>
            <ac:spMk id="12" creationId="{00000000-0000-0000-0000-000000000000}"/>
          </ac:spMkLst>
        </pc:spChg>
        <pc:spChg chg="mod">
          <ac:chgData name="Jess D'Ath" userId="b38c8f23-de29-4227-8717-f4e15358a34d" providerId="ADAL" clId="{74D7846D-22AD-488C-B8D5-3D61D8F250CF}" dt="2024-03-04T22:24:36.245" v="77" actId="2711"/>
          <ac:spMkLst>
            <pc:docMk/>
            <pc:sldMk cId="0" sldId="270"/>
            <ac:spMk id="13" creationId="{00000000-0000-0000-0000-000000000000}"/>
          </ac:spMkLst>
        </pc:spChg>
        <pc:spChg chg="mod">
          <ac:chgData name="Jess D'Ath" userId="b38c8f23-de29-4227-8717-f4e15358a34d" providerId="ADAL" clId="{74D7846D-22AD-488C-B8D5-3D61D8F250CF}" dt="2024-03-04T22:24:36.245" v="77" actId="2711"/>
          <ac:spMkLst>
            <pc:docMk/>
            <pc:sldMk cId="0" sldId="270"/>
            <ac:spMk id="15" creationId="{00000000-0000-0000-0000-000000000000}"/>
          </ac:spMkLst>
        </pc:spChg>
        <pc:spChg chg="mod">
          <ac:chgData name="Jess D'Ath" userId="b38c8f23-de29-4227-8717-f4e15358a34d" providerId="ADAL" clId="{74D7846D-22AD-488C-B8D5-3D61D8F250CF}" dt="2024-03-04T22:24:36.245" v="77" actId="2711"/>
          <ac:spMkLst>
            <pc:docMk/>
            <pc:sldMk cId="0" sldId="270"/>
            <ac:spMk id="16" creationId="{00000000-0000-0000-0000-000000000000}"/>
          </ac:spMkLst>
        </pc:spChg>
        <pc:spChg chg="mod">
          <ac:chgData name="Jess D'Ath" userId="b38c8f23-de29-4227-8717-f4e15358a34d" providerId="ADAL" clId="{74D7846D-22AD-488C-B8D5-3D61D8F250CF}" dt="2024-03-04T22:24:42.119" v="78" actId="255"/>
          <ac:spMkLst>
            <pc:docMk/>
            <pc:sldMk cId="0" sldId="270"/>
            <ac:spMk id="17" creationId="{00000000-0000-0000-0000-000000000000}"/>
          </ac:spMkLst>
        </pc:spChg>
      </pc:sldChg>
      <pc:sldChg chg="modSp mod">
        <pc:chgData name="Jess D'Ath" userId="b38c8f23-de29-4227-8717-f4e15358a34d" providerId="ADAL" clId="{74D7846D-22AD-488C-B8D5-3D61D8F250CF}" dt="2024-03-04T22:24:59.050" v="82" actId="255"/>
        <pc:sldMkLst>
          <pc:docMk/>
          <pc:sldMk cId="0" sldId="271"/>
        </pc:sldMkLst>
        <pc:spChg chg="mod">
          <ac:chgData name="Jess D'Ath" userId="b38c8f23-de29-4227-8717-f4e15358a34d" providerId="ADAL" clId="{74D7846D-22AD-488C-B8D5-3D61D8F250CF}" dt="2024-03-04T22:24:53.409" v="81" actId="2711"/>
          <ac:spMkLst>
            <pc:docMk/>
            <pc:sldMk cId="0" sldId="271"/>
            <ac:spMk id="6" creationId="{00000000-0000-0000-0000-000000000000}"/>
          </ac:spMkLst>
        </pc:spChg>
        <pc:spChg chg="mod">
          <ac:chgData name="Jess D'Ath" userId="b38c8f23-de29-4227-8717-f4e15358a34d" providerId="ADAL" clId="{74D7846D-22AD-488C-B8D5-3D61D8F250CF}" dt="2024-03-04T22:24:53.409" v="81" actId="2711"/>
          <ac:spMkLst>
            <pc:docMk/>
            <pc:sldMk cId="0" sldId="271"/>
            <ac:spMk id="7" creationId="{00000000-0000-0000-0000-000000000000}"/>
          </ac:spMkLst>
        </pc:spChg>
        <pc:spChg chg="mod">
          <ac:chgData name="Jess D'Ath" userId="b38c8f23-de29-4227-8717-f4e15358a34d" providerId="ADAL" clId="{74D7846D-22AD-488C-B8D5-3D61D8F250CF}" dt="2024-03-04T22:24:53.409" v="81" actId="2711"/>
          <ac:spMkLst>
            <pc:docMk/>
            <pc:sldMk cId="0" sldId="271"/>
            <ac:spMk id="9" creationId="{00000000-0000-0000-0000-000000000000}"/>
          </ac:spMkLst>
        </pc:spChg>
        <pc:spChg chg="mod">
          <ac:chgData name="Jess D'Ath" userId="b38c8f23-de29-4227-8717-f4e15358a34d" providerId="ADAL" clId="{74D7846D-22AD-488C-B8D5-3D61D8F250CF}" dt="2024-03-04T22:24:53.409" v="81" actId="2711"/>
          <ac:spMkLst>
            <pc:docMk/>
            <pc:sldMk cId="0" sldId="271"/>
            <ac:spMk id="10" creationId="{00000000-0000-0000-0000-000000000000}"/>
          </ac:spMkLst>
        </pc:spChg>
        <pc:spChg chg="mod">
          <ac:chgData name="Jess D'Ath" userId="b38c8f23-de29-4227-8717-f4e15358a34d" providerId="ADAL" clId="{74D7846D-22AD-488C-B8D5-3D61D8F250CF}" dt="2024-03-04T22:24:53.409" v="81" actId="2711"/>
          <ac:spMkLst>
            <pc:docMk/>
            <pc:sldMk cId="0" sldId="271"/>
            <ac:spMk id="12" creationId="{00000000-0000-0000-0000-000000000000}"/>
          </ac:spMkLst>
        </pc:spChg>
        <pc:spChg chg="mod">
          <ac:chgData name="Jess D'Ath" userId="b38c8f23-de29-4227-8717-f4e15358a34d" providerId="ADAL" clId="{74D7846D-22AD-488C-B8D5-3D61D8F250CF}" dt="2024-03-04T22:24:53.409" v="81" actId="2711"/>
          <ac:spMkLst>
            <pc:docMk/>
            <pc:sldMk cId="0" sldId="271"/>
            <ac:spMk id="13" creationId="{00000000-0000-0000-0000-000000000000}"/>
          </ac:spMkLst>
        </pc:spChg>
        <pc:spChg chg="mod">
          <ac:chgData name="Jess D'Ath" userId="b38c8f23-de29-4227-8717-f4e15358a34d" providerId="ADAL" clId="{74D7846D-22AD-488C-B8D5-3D61D8F250CF}" dt="2024-03-04T22:24:53.409" v="81" actId="2711"/>
          <ac:spMkLst>
            <pc:docMk/>
            <pc:sldMk cId="0" sldId="271"/>
            <ac:spMk id="15" creationId="{00000000-0000-0000-0000-000000000000}"/>
          </ac:spMkLst>
        </pc:spChg>
        <pc:spChg chg="mod">
          <ac:chgData name="Jess D'Ath" userId="b38c8f23-de29-4227-8717-f4e15358a34d" providerId="ADAL" clId="{74D7846D-22AD-488C-B8D5-3D61D8F250CF}" dt="2024-03-04T22:24:53.409" v="81" actId="2711"/>
          <ac:spMkLst>
            <pc:docMk/>
            <pc:sldMk cId="0" sldId="271"/>
            <ac:spMk id="16" creationId="{00000000-0000-0000-0000-000000000000}"/>
          </ac:spMkLst>
        </pc:spChg>
        <pc:spChg chg="mod">
          <ac:chgData name="Jess D'Ath" userId="b38c8f23-de29-4227-8717-f4e15358a34d" providerId="ADAL" clId="{74D7846D-22AD-488C-B8D5-3D61D8F250CF}" dt="2024-03-04T22:24:59.050" v="82" actId="255"/>
          <ac:spMkLst>
            <pc:docMk/>
            <pc:sldMk cId="0" sldId="271"/>
            <ac:spMk id="17" creationId="{00000000-0000-0000-0000-000000000000}"/>
          </ac:spMkLst>
        </pc:spChg>
        <pc:grpChg chg="mod">
          <ac:chgData name="Jess D'Ath" userId="b38c8f23-de29-4227-8717-f4e15358a34d" providerId="ADAL" clId="{74D7846D-22AD-488C-B8D5-3D61D8F250CF}" dt="2024-03-04T22:24:49.053" v="80" actId="1076"/>
          <ac:grpSpMkLst>
            <pc:docMk/>
            <pc:sldMk cId="0" sldId="271"/>
            <ac:grpSpMk id="5" creationId="{00000000-0000-0000-0000-000000000000}"/>
          </ac:grpSpMkLst>
        </pc:grpChg>
        <pc:grpChg chg="mod">
          <ac:chgData name="Jess D'Ath" userId="b38c8f23-de29-4227-8717-f4e15358a34d" providerId="ADAL" clId="{74D7846D-22AD-488C-B8D5-3D61D8F250CF}" dt="2024-03-04T22:24:49.053" v="80" actId="1076"/>
          <ac:grpSpMkLst>
            <pc:docMk/>
            <pc:sldMk cId="0" sldId="271"/>
            <ac:grpSpMk id="8" creationId="{00000000-0000-0000-0000-000000000000}"/>
          </ac:grpSpMkLst>
        </pc:grpChg>
        <pc:grpChg chg="mod">
          <ac:chgData name="Jess D'Ath" userId="b38c8f23-de29-4227-8717-f4e15358a34d" providerId="ADAL" clId="{74D7846D-22AD-488C-B8D5-3D61D8F250CF}" dt="2024-03-04T22:24:49.053" v="80" actId="1076"/>
          <ac:grpSpMkLst>
            <pc:docMk/>
            <pc:sldMk cId="0" sldId="271"/>
            <ac:grpSpMk id="11" creationId="{00000000-0000-0000-0000-000000000000}"/>
          </ac:grpSpMkLst>
        </pc:grpChg>
      </pc:sldChg>
      <pc:sldChg chg="modSp mod">
        <pc:chgData name="Jess D'Ath" userId="b38c8f23-de29-4227-8717-f4e15358a34d" providerId="ADAL" clId="{74D7846D-22AD-488C-B8D5-3D61D8F250CF}" dt="2024-03-04T22:25:25.119" v="87" actId="2711"/>
        <pc:sldMkLst>
          <pc:docMk/>
          <pc:sldMk cId="0" sldId="273"/>
        </pc:sldMkLst>
        <pc:spChg chg="mod">
          <ac:chgData name="Jess D'Ath" userId="b38c8f23-de29-4227-8717-f4e15358a34d" providerId="ADAL" clId="{74D7846D-22AD-488C-B8D5-3D61D8F250CF}" dt="2024-03-04T22:25:25.119" v="87" actId="2711"/>
          <ac:spMkLst>
            <pc:docMk/>
            <pc:sldMk cId="0" sldId="273"/>
            <ac:spMk id="5" creationId="{00000000-0000-0000-0000-000000000000}"/>
          </ac:spMkLst>
        </pc:spChg>
        <pc:spChg chg="mod">
          <ac:chgData name="Jess D'Ath" userId="b38c8f23-de29-4227-8717-f4e15358a34d" providerId="ADAL" clId="{74D7846D-22AD-488C-B8D5-3D61D8F250CF}" dt="2024-03-04T22:25:25.119" v="87" actId="2711"/>
          <ac:spMkLst>
            <pc:docMk/>
            <pc:sldMk cId="0" sldId="273"/>
            <ac:spMk id="7" creationId="{00000000-0000-0000-0000-000000000000}"/>
          </ac:spMkLst>
        </pc:spChg>
        <pc:spChg chg="mod">
          <ac:chgData name="Jess D'Ath" userId="b38c8f23-de29-4227-8717-f4e15358a34d" providerId="ADAL" clId="{74D7846D-22AD-488C-B8D5-3D61D8F250CF}" dt="2024-03-04T22:25:25.119" v="87" actId="2711"/>
          <ac:spMkLst>
            <pc:docMk/>
            <pc:sldMk cId="0" sldId="273"/>
            <ac:spMk id="8" creationId="{00000000-0000-0000-0000-000000000000}"/>
          </ac:spMkLst>
        </pc:spChg>
        <pc:spChg chg="mod">
          <ac:chgData name="Jess D'Ath" userId="b38c8f23-de29-4227-8717-f4e15358a34d" providerId="ADAL" clId="{74D7846D-22AD-488C-B8D5-3D61D8F250CF}" dt="2024-03-04T22:25:25.119" v="87" actId="2711"/>
          <ac:spMkLst>
            <pc:docMk/>
            <pc:sldMk cId="0" sldId="273"/>
            <ac:spMk id="9" creationId="{00000000-0000-0000-0000-000000000000}"/>
          </ac:spMkLst>
        </pc:spChg>
      </pc:sldChg>
      <pc:sldChg chg="modSp mod">
        <pc:chgData name="Jess D'Ath" userId="b38c8f23-de29-4227-8717-f4e15358a34d" providerId="ADAL" clId="{74D7846D-22AD-488C-B8D5-3D61D8F250CF}" dt="2024-03-04T22:25:56.216" v="93" actId="2711"/>
        <pc:sldMkLst>
          <pc:docMk/>
          <pc:sldMk cId="0" sldId="274"/>
        </pc:sldMkLst>
        <pc:spChg chg="mod">
          <ac:chgData name="Jess D'Ath" userId="b38c8f23-de29-4227-8717-f4e15358a34d" providerId="ADAL" clId="{74D7846D-22AD-488C-B8D5-3D61D8F250CF}" dt="2024-03-04T22:25:44.151" v="91" actId="14100"/>
          <ac:spMkLst>
            <pc:docMk/>
            <pc:sldMk cId="0" sldId="274"/>
            <ac:spMk id="6" creationId="{00000000-0000-0000-0000-000000000000}"/>
          </ac:spMkLst>
        </pc:spChg>
        <pc:spChg chg="mod">
          <ac:chgData name="Jess D'Ath" userId="b38c8f23-de29-4227-8717-f4e15358a34d" providerId="ADAL" clId="{74D7846D-22AD-488C-B8D5-3D61D8F250CF}" dt="2024-03-04T22:25:51.886" v="92" actId="255"/>
          <ac:spMkLst>
            <pc:docMk/>
            <pc:sldMk cId="0" sldId="274"/>
            <ac:spMk id="7" creationId="{00000000-0000-0000-0000-000000000000}"/>
          </ac:spMkLst>
        </pc:spChg>
        <pc:spChg chg="mod">
          <ac:chgData name="Jess D'Ath" userId="b38c8f23-de29-4227-8717-f4e15358a34d" providerId="ADAL" clId="{74D7846D-22AD-488C-B8D5-3D61D8F250CF}" dt="2024-03-04T22:25:56.216" v="93" actId="2711"/>
          <ac:spMkLst>
            <pc:docMk/>
            <pc:sldMk cId="0" sldId="274"/>
            <ac:spMk id="9" creationId="{00000000-0000-0000-0000-000000000000}"/>
          </ac:spMkLst>
        </pc:spChg>
        <pc:spChg chg="mod">
          <ac:chgData name="Jess D'Ath" userId="b38c8f23-de29-4227-8717-f4e15358a34d" providerId="ADAL" clId="{74D7846D-22AD-488C-B8D5-3D61D8F250CF}" dt="2024-03-04T22:25:56.216" v="93" actId="2711"/>
          <ac:spMkLst>
            <pc:docMk/>
            <pc:sldMk cId="0" sldId="274"/>
            <ac:spMk id="10" creationId="{00000000-0000-0000-0000-000000000000}"/>
          </ac:spMkLst>
        </pc:spChg>
        <pc:spChg chg="mod">
          <ac:chgData name="Jess D'Ath" userId="b38c8f23-de29-4227-8717-f4e15358a34d" providerId="ADAL" clId="{74D7846D-22AD-488C-B8D5-3D61D8F250CF}" dt="2024-03-04T22:25:56.216" v="93" actId="2711"/>
          <ac:spMkLst>
            <pc:docMk/>
            <pc:sldMk cId="0" sldId="274"/>
            <ac:spMk id="12" creationId="{00000000-0000-0000-0000-000000000000}"/>
          </ac:spMkLst>
        </pc:spChg>
        <pc:spChg chg="mod">
          <ac:chgData name="Jess D'Ath" userId="b38c8f23-de29-4227-8717-f4e15358a34d" providerId="ADAL" clId="{74D7846D-22AD-488C-B8D5-3D61D8F250CF}" dt="2024-03-04T22:25:56.216" v="93" actId="2711"/>
          <ac:spMkLst>
            <pc:docMk/>
            <pc:sldMk cId="0" sldId="274"/>
            <ac:spMk id="13" creationId="{00000000-0000-0000-0000-000000000000}"/>
          </ac:spMkLst>
        </pc:spChg>
        <pc:spChg chg="mod">
          <ac:chgData name="Jess D'Ath" userId="b38c8f23-de29-4227-8717-f4e15358a34d" providerId="ADAL" clId="{74D7846D-22AD-488C-B8D5-3D61D8F250CF}" dt="2024-03-04T22:25:56.216" v="93" actId="2711"/>
          <ac:spMkLst>
            <pc:docMk/>
            <pc:sldMk cId="0" sldId="274"/>
            <ac:spMk id="15" creationId="{00000000-0000-0000-0000-000000000000}"/>
          </ac:spMkLst>
        </pc:spChg>
        <pc:spChg chg="mod">
          <ac:chgData name="Jess D'Ath" userId="b38c8f23-de29-4227-8717-f4e15358a34d" providerId="ADAL" clId="{74D7846D-22AD-488C-B8D5-3D61D8F250CF}" dt="2024-03-04T22:25:56.216" v="93" actId="2711"/>
          <ac:spMkLst>
            <pc:docMk/>
            <pc:sldMk cId="0" sldId="274"/>
            <ac:spMk id="16" creationId="{00000000-0000-0000-0000-000000000000}"/>
          </ac:spMkLst>
        </pc:spChg>
      </pc:sldChg>
      <pc:sldChg chg="modSp mod">
        <pc:chgData name="Jess D'Ath" userId="b38c8f23-de29-4227-8717-f4e15358a34d" providerId="ADAL" clId="{74D7846D-22AD-488C-B8D5-3D61D8F250CF}" dt="2024-03-04T22:26:27.816" v="98" actId="2711"/>
        <pc:sldMkLst>
          <pc:docMk/>
          <pc:sldMk cId="0" sldId="275"/>
        </pc:sldMkLst>
        <pc:spChg chg="mod">
          <ac:chgData name="Jess D'Ath" userId="b38c8f23-de29-4227-8717-f4e15358a34d" providerId="ADAL" clId="{74D7846D-22AD-488C-B8D5-3D61D8F250CF}" dt="2024-03-04T22:26:23.167" v="97" actId="14100"/>
          <ac:spMkLst>
            <pc:docMk/>
            <pc:sldMk cId="0" sldId="275"/>
            <ac:spMk id="6" creationId="{00000000-0000-0000-0000-000000000000}"/>
          </ac:spMkLst>
        </pc:spChg>
        <pc:spChg chg="mod">
          <ac:chgData name="Jess D'Ath" userId="b38c8f23-de29-4227-8717-f4e15358a34d" providerId="ADAL" clId="{74D7846D-22AD-488C-B8D5-3D61D8F250CF}" dt="2024-03-04T22:26:07.912" v="95" actId="255"/>
          <ac:spMkLst>
            <pc:docMk/>
            <pc:sldMk cId="0" sldId="275"/>
            <ac:spMk id="7" creationId="{00000000-0000-0000-0000-000000000000}"/>
          </ac:spMkLst>
        </pc:spChg>
        <pc:spChg chg="mod">
          <ac:chgData name="Jess D'Ath" userId="b38c8f23-de29-4227-8717-f4e15358a34d" providerId="ADAL" clId="{74D7846D-22AD-488C-B8D5-3D61D8F250CF}" dt="2024-03-04T22:26:27.816" v="98" actId="2711"/>
          <ac:spMkLst>
            <pc:docMk/>
            <pc:sldMk cId="0" sldId="275"/>
            <ac:spMk id="9" creationId="{00000000-0000-0000-0000-000000000000}"/>
          </ac:spMkLst>
        </pc:spChg>
        <pc:spChg chg="mod">
          <ac:chgData name="Jess D'Ath" userId="b38c8f23-de29-4227-8717-f4e15358a34d" providerId="ADAL" clId="{74D7846D-22AD-488C-B8D5-3D61D8F250CF}" dt="2024-03-04T22:26:27.816" v="98" actId="2711"/>
          <ac:spMkLst>
            <pc:docMk/>
            <pc:sldMk cId="0" sldId="275"/>
            <ac:spMk id="10" creationId="{00000000-0000-0000-0000-000000000000}"/>
          </ac:spMkLst>
        </pc:spChg>
        <pc:spChg chg="mod">
          <ac:chgData name="Jess D'Ath" userId="b38c8f23-de29-4227-8717-f4e15358a34d" providerId="ADAL" clId="{74D7846D-22AD-488C-B8D5-3D61D8F250CF}" dt="2024-03-04T22:26:27.816" v="98" actId="2711"/>
          <ac:spMkLst>
            <pc:docMk/>
            <pc:sldMk cId="0" sldId="275"/>
            <ac:spMk id="12" creationId="{00000000-0000-0000-0000-000000000000}"/>
          </ac:spMkLst>
        </pc:spChg>
        <pc:spChg chg="mod">
          <ac:chgData name="Jess D'Ath" userId="b38c8f23-de29-4227-8717-f4e15358a34d" providerId="ADAL" clId="{74D7846D-22AD-488C-B8D5-3D61D8F250CF}" dt="2024-03-04T22:26:27.816" v="98" actId="2711"/>
          <ac:spMkLst>
            <pc:docMk/>
            <pc:sldMk cId="0" sldId="275"/>
            <ac:spMk id="13" creationId="{00000000-0000-0000-0000-000000000000}"/>
          </ac:spMkLst>
        </pc:spChg>
        <pc:spChg chg="mod">
          <ac:chgData name="Jess D'Ath" userId="b38c8f23-de29-4227-8717-f4e15358a34d" providerId="ADAL" clId="{74D7846D-22AD-488C-B8D5-3D61D8F250CF}" dt="2024-03-04T22:26:27.816" v="98" actId="2711"/>
          <ac:spMkLst>
            <pc:docMk/>
            <pc:sldMk cId="0" sldId="275"/>
            <ac:spMk id="15" creationId="{00000000-0000-0000-0000-000000000000}"/>
          </ac:spMkLst>
        </pc:spChg>
        <pc:spChg chg="mod">
          <ac:chgData name="Jess D'Ath" userId="b38c8f23-de29-4227-8717-f4e15358a34d" providerId="ADAL" clId="{74D7846D-22AD-488C-B8D5-3D61D8F250CF}" dt="2024-03-04T22:26:27.816" v="98" actId="2711"/>
          <ac:spMkLst>
            <pc:docMk/>
            <pc:sldMk cId="0" sldId="275"/>
            <ac:spMk id="16" creationId="{00000000-0000-0000-0000-000000000000}"/>
          </ac:spMkLst>
        </pc:spChg>
      </pc:sldChg>
      <pc:sldChg chg="modSp mod">
        <pc:chgData name="Jess D'Ath" userId="b38c8f23-de29-4227-8717-f4e15358a34d" providerId="ADAL" clId="{74D7846D-22AD-488C-B8D5-3D61D8F250CF}" dt="2024-03-04T22:26:43.081" v="101" actId="14100"/>
        <pc:sldMkLst>
          <pc:docMk/>
          <pc:sldMk cId="0" sldId="276"/>
        </pc:sldMkLst>
        <pc:spChg chg="mod">
          <ac:chgData name="Jess D'Ath" userId="b38c8f23-de29-4227-8717-f4e15358a34d" providerId="ADAL" clId="{74D7846D-22AD-488C-B8D5-3D61D8F250CF}" dt="2024-03-04T22:26:38.912" v="100" actId="14100"/>
          <ac:spMkLst>
            <pc:docMk/>
            <pc:sldMk cId="0" sldId="276"/>
            <ac:spMk id="6" creationId="{00000000-0000-0000-0000-000000000000}"/>
          </ac:spMkLst>
        </pc:spChg>
        <pc:spChg chg="mod">
          <ac:chgData name="Jess D'Ath" userId="b38c8f23-de29-4227-8717-f4e15358a34d" providerId="ADAL" clId="{74D7846D-22AD-488C-B8D5-3D61D8F250CF}" dt="2024-03-04T22:26:43.081" v="101" actId="14100"/>
          <ac:spMkLst>
            <pc:docMk/>
            <pc:sldMk cId="0" sldId="276"/>
            <ac:spMk id="7" creationId="{00000000-0000-0000-0000-000000000000}"/>
          </ac:spMkLst>
        </pc:spChg>
        <pc:spChg chg="mod">
          <ac:chgData name="Jess D'Ath" userId="b38c8f23-de29-4227-8717-f4e15358a34d" providerId="ADAL" clId="{74D7846D-22AD-488C-B8D5-3D61D8F250CF}" dt="2024-03-04T22:26:34.409" v="99" actId="2711"/>
          <ac:spMkLst>
            <pc:docMk/>
            <pc:sldMk cId="0" sldId="276"/>
            <ac:spMk id="8" creationId="{00000000-0000-0000-0000-000000000000}"/>
          </ac:spMkLst>
        </pc:spChg>
      </pc:sldChg>
      <pc:sldChg chg="modSp mod">
        <pc:chgData name="Jess D'Ath" userId="b38c8f23-de29-4227-8717-f4e15358a34d" providerId="ADAL" clId="{74D7846D-22AD-488C-B8D5-3D61D8F250CF}" dt="2024-03-04T22:26:50.727" v="102" actId="2711"/>
        <pc:sldMkLst>
          <pc:docMk/>
          <pc:sldMk cId="0" sldId="277"/>
        </pc:sldMkLst>
        <pc:spChg chg="mod">
          <ac:chgData name="Jess D'Ath" userId="b38c8f23-de29-4227-8717-f4e15358a34d" providerId="ADAL" clId="{74D7846D-22AD-488C-B8D5-3D61D8F250CF}" dt="2024-03-04T22:26:50.727" v="102" actId="2711"/>
          <ac:spMkLst>
            <pc:docMk/>
            <pc:sldMk cId="0" sldId="277"/>
            <ac:spMk id="6" creationId="{00000000-0000-0000-0000-000000000000}"/>
          </ac:spMkLst>
        </pc:spChg>
        <pc:spChg chg="mod">
          <ac:chgData name="Jess D'Ath" userId="b38c8f23-de29-4227-8717-f4e15358a34d" providerId="ADAL" clId="{74D7846D-22AD-488C-B8D5-3D61D8F250CF}" dt="2024-03-04T22:26:50.727" v="102" actId="2711"/>
          <ac:spMkLst>
            <pc:docMk/>
            <pc:sldMk cId="0" sldId="277"/>
            <ac:spMk id="7" creationId="{00000000-0000-0000-0000-000000000000}"/>
          </ac:spMkLst>
        </pc:spChg>
        <pc:spChg chg="mod">
          <ac:chgData name="Jess D'Ath" userId="b38c8f23-de29-4227-8717-f4e15358a34d" providerId="ADAL" clId="{74D7846D-22AD-488C-B8D5-3D61D8F250CF}" dt="2024-03-04T22:26:50.727" v="102" actId="2711"/>
          <ac:spMkLst>
            <pc:docMk/>
            <pc:sldMk cId="0" sldId="277"/>
            <ac:spMk id="9" creationId="{00000000-0000-0000-0000-000000000000}"/>
          </ac:spMkLst>
        </pc:spChg>
        <pc:spChg chg="mod">
          <ac:chgData name="Jess D'Ath" userId="b38c8f23-de29-4227-8717-f4e15358a34d" providerId="ADAL" clId="{74D7846D-22AD-488C-B8D5-3D61D8F250CF}" dt="2024-03-04T22:26:50.727" v="102" actId="2711"/>
          <ac:spMkLst>
            <pc:docMk/>
            <pc:sldMk cId="0" sldId="277"/>
            <ac:spMk id="10" creationId="{00000000-0000-0000-0000-000000000000}"/>
          </ac:spMkLst>
        </pc:spChg>
        <pc:spChg chg="mod">
          <ac:chgData name="Jess D'Ath" userId="b38c8f23-de29-4227-8717-f4e15358a34d" providerId="ADAL" clId="{74D7846D-22AD-488C-B8D5-3D61D8F250CF}" dt="2024-03-04T22:26:50.727" v="102" actId="2711"/>
          <ac:spMkLst>
            <pc:docMk/>
            <pc:sldMk cId="0" sldId="277"/>
            <ac:spMk id="12" creationId="{00000000-0000-0000-0000-000000000000}"/>
          </ac:spMkLst>
        </pc:spChg>
        <pc:spChg chg="mod">
          <ac:chgData name="Jess D'Ath" userId="b38c8f23-de29-4227-8717-f4e15358a34d" providerId="ADAL" clId="{74D7846D-22AD-488C-B8D5-3D61D8F250CF}" dt="2024-03-04T22:26:50.727" v="102" actId="2711"/>
          <ac:spMkLst>
            <pc:docMk/>
            <pc:sldMk cId="0" sldId="277"/>
            <ac:spMk id="13" creationId="{00000000-0000-0000-0000-000000000000}"/>
          </ac:spMkLst>
        </pc:spChg>
        <pc:spChg chg="mod">
          <ac:chgData name="Jess D'Ath" userId="b38c8f23-de29-4227-8717-f4e15358a34d" providerId="ADAL" clId="{74D7846D-22AD-488C-B8D5-3D61D8F250CF}" dt="2024-03-04T22:26:50.727" v="102" actId="2711"/>
          <ac:spMkLst>
            <pc:docMk/>
            <pc:sldMk cId="0" sldId="277"/>
            <ac:spMk id="15" creationId="{00000000-0000-0000-0000-000000000000}"/>
          </ac:spMkLst>
        </pc:spChg>
        <pc:spChg chg="mod">
          <ac:chgData name="Jess D'Ath" userId="b38c8f23-de29-4227-8717-f4e15358a34d" providerId="ADAL" clId="{74D7846D-22AD-488C-B8D5-3D61D8F250CF}" dt="2024-03-04T22:26:50.727" v="102" actId="2711"/>
          <ac:spMkLst>
            <pc:docMk/>
            <pc:sldMk cId="0" sldId="277"/>
            <ac:spMk id="16" creationId="{00000000-0000-0000-0000-000000000000}"/>
          </ac:spMkLst>
        </pc:spChg>
        <pc:spChg chg="mod">
          <ac:chgData name="Jess D'Ath" userId="b38c8f23-de29-4227-8717-f4e15358a34d" providerId="ADAL" clId="{74D7846D-22AD-488C-B8D5-3D61D8F250CF}" dt="2024-03-04T22:26:50.727" v="102" actId="2711"/>
          <ac:spMkLst>
            <pc:docMk/>
            <pc:sldMk cId="0" sldId="277"/>
            <ac:spMk id="17" creationId="{00000000-0000-0000-0000-000000000000}"/>
          </ac:spMkLst>
        </pc:spChg>
      </pc:sldChg>
      <pc:sldChg chg="modSp mod">
        <pc:chgData name="Jess D'Ath" userId="b38c8f23-de29-4227-8717-f4e15358a34d" providerId="ADAL" clId="{74D7846D-22AD-488C-B8D5-3D61D8F250CF}" dt="2024-03-04T22:27:16.788" v="107" actId="113"/>
        <pc:sldMkLst>
          <pc:docMk/>
          <pc:sldMk cId="0" sldId="278"/>
        </pc:sldMkLst>
        <pc:spChg chg="mod">
          <ac:chgData name="Jess D'Ath" userId="b38c8f23-de29-4227-8717-f4e15358a34d" providerId="ADAL" clId="{74D7846D-22AD-488C-B8D5-3D61D8F250CF}" dt="2024-03-04T22:27:03.218" v="104" actId="14100"/>
          <ac:spMkLst>
            <pc:docMk/>
            <pc:sldMk cId="0" sldId="278"/>
            <ac:spMk id="6" creationId="{00000000-0000-0000-0000-000000000000}"/>
          </ac:spMkLst>
        </pc:spChg>
        <pc:spChg chg="mod">
          <ac:chgData name="Jess D'Ath" userId="b38c8f23-de29-4227-8717-f4e15358a34d" providerId="ADAL" clId="{74D7846D-22AD-488C-B8D5-3D61D8F250CF}" dt="2024-03-04T22:27:16.788" v="107" actId="113"/>
          <ac:spMkLst>
            <pc:docMk/>
            <pc:sldMk cId="0" sldId="278"/>
            <ac:spMk id="7" creationId="{00000000-0000-0000-0000-000000000000}"/>
          </ac:spMkLst>
        </pc:spChg>
        <pc:spChg chg="mod">
          <ac:chgData name="Jess D'Ath" userId="b38c8f23-de29-4227-8717-f4e15358a34d" providerId="ADAL" clId="{74D7846D-22AD-488C-B8D5-3D61D8F250CF}" dt="2024-03-04T22:26:58.914" v="103" actId="2711"/>
          <ac:spMkLst>
            <pc:docMk/>
            <pc:sldMk cId="0" sldId="278"/>
            <ac:spMk id="9" creationId="{00000000-0000-0000-0000-000000000000}"/>
          </ac:spMkLst>
        </pc:spChg>
        <pc:spChg chg="mod">
          <ac:chgData name="Jess D'Ath" userId="b38c8f23-de29-4227-8717-f4e15358a34d" providerId="ADAL" clId="{74D7846D-22AD-488C-B8D5-3D61D8F250CF}" dt="2024-03-04T22:26:58.914" v="103" actId="2711"/>
          <ac:spMkLst>
            <pc:docMk/>
            <pc:sldMk cId="0" sldId="278"/>
            <ac:spMk id="10" creationId="{00000000-0000-0000-0000-000000000000}"/>
          </ac:spMkLst>
        </pc:spChg>
        <pc:spChg chg="mod">
          <ac:chgData name="Jess D'Ath" userId="b38c8f23-de29-4227-8717-f4e15358a34d" providerId="ADAL" clId="{74D7846D-22AD-488C-B8D5-3D61D8F250CF}" dt="2024-03-04T22:26:58.914" v="103" actId="2711"/>
          <ac:spMkLst>
            <pc:docMk/>
            <pc:sldMk cId="0" sldId="278"/>
            <ac:spMk id="12" creationId="{00000000-0000-0000-0000-000000000000}"/>
          </ac:spMkLst>
        </pc:spChg>
        <pc:spChg chg="mod">
          <ac:chgData name="Jess D'Ath" userId="b38c8f23-de29-4227-8717-f4e15358a34d" providerId="ADAL" clId="{74D7846D-22AD-488C-B8D5-3D61D8F250CF}" dt="2024-03-04T22:26:58.914" v="103" actId="2711"/>
          <ac:spMkLst>
            <pc:docMk/>
            <pc:sldMk cId="0" sldId="278"/>
            <ac:spMk id="13" creationId="{00000000-0000-0000-0000-000000000000}"/>
          </ac:spMkLst>
        </pc:spChg>
        <pc:spChg chg="mod">
          <ac:chgData name="Jess D'Ath" userId="b38c8f23-de29-4227-8717-f4e15358a34d" providerId="ADAL" clId="{74D7846D-22AD-488C-B8D5-3D61D8F250CF}" dt="2024-03-04T22:26:58.914" v="103" actId="2711"/>
          <ac:spMkLst>
            <pc:docMk/>
            <pc:sldMk cId="0" sldId="278"/>
            <ac:spMk id="15" creationId="{00000000-0000-0000-0000-000000000000}"/>
          </ac:spMkLst>
        </pc:spChg>
        <pc:spChg chg="mod">
          <ac:chgData name="Jess D'Ath" userId="b38c8f23-de29-4227-8717-f4e15358a34d" providerId="ADAL" clId="{74D7846D-22AD-488C-B8D5-3D61D8F250CF}" dt="2024-03-04T22:26:58.914" v="103" actId="2711"/>
          <ac:spMkLst>
            <pc:docMk/>
            <pc:sldMk cId="0" sldId="278"/>
            <ac:spMk id="16" creationId="{00000000-0000-0000-0000-000000000000}"/>
          </ac:spMkLst>
        </pc:spChg>
      </pc:sldChg>
      <pc:sldChg chg="modSp mod">
        <pc:chgData name="Jess D'Ath" userId="b38c8f23-de29-4227-8717-f4e15358a34d" providerId="ADAL" clId="{74D7846D-22AD-488C-B8D5-3D61D8F250CF}" dt="2024-03-04T22:27:25.517" v="108" actId="2711"/>
        <pc:sldMkLst>
          <pc:docMk/>
          <pc:sldMk cId="0" sldId="279"/>
        </pc:sldMkLst>
        <pc:spChg chg="mod">
          <ac:chgData name="Jess D'Ath" userId="b38c8f23-de29-4227-8717-f4e15358a34d" providerId="ADAL" clId="{74D7846D-22AD-488C-B8D5-3D61D8F250CF}" dt="2024-03-04T22:27:25.517" v="108" actId="2711"/>
          <ac:spMkLst>
            <pc:docMk/>
            <pc:sldMk cId="0" sldId="279"/>
            <ac:spMk id="6" creationId="{00000000-0000-0000-0000-000000000000}"/>
          </ac:spMkLst>
        </pc:spChg>
        <pc:spChg chg="mod">
          <ac:chgData name="Jess D'Ath" userId="b38c8f23-de29-4227-8717-f4e15358a34d" providerId="ADAL" clId="{74D7846D-22AD-488C-B8D5-3D61D8F250CF}" dt="2024-03-04T22:27:25.517" v="108" actId="2711"/>
          <ac:spMkLst>
            <pc:docMk/>
            <pc:sldMk cId="0" sldId="279"/>
            <ac:spMk id="7" creationId="{00000000-0000-0000-0000-000000000000}"/>
          </ac:spMkLst>
        </pc:spChg>
        <pc:spChg chg="mod">
          <ac:chgData name="Jess D'Ath" userId="b38c8f23-de29-4227-8717-f4e15358a34d" providerId="ADAL" clId="{74D7846D-22AD-488C-B8D5-3D61D8F250CF}" dt="2024-03-04T22:27:25.517" v="108" actId="2711"/>
          <ac:spMkLst>
            <pc:docMk/>
            <pc:sldMk cId="0" sldId="279"/>
            <ac:spMk id="9" creationId="{00000000-0000-0000-0000-000000000000}"/>
          </ac:spMkLst>
        </pc:spChg>
        <pc:spChg chg="mod">
          <ac:chgData name="Jess D'Ath" userId="b38c8f23-de29-4227-8717-f4e15358a34d" providerId="ADAL" clId="{74D7846D-22AD-488C-B8D5-3D61D8F250CF}" dt="2024-03-04T22:27:25.517" v="108" actId="2711"/>
          <ac:spMkLst>
            <pc:docMk/>
            <pc:sldMk cId="0" sldId="279"/>
            <ac:spMk id="10" creationId="{00000000-0000-0000-0000-000000000000}"/>
          </ac:spMkLst>
        </pc:spChg>
        <pc:spChg chg="mod">
          <ac:chgData name="Jess D'Ath" userId="b38c8f23-de29-4227-8717-f4e15358a34d" providerId="ADAL" clId="{74D7846D-22AD-488C-B8D5-3D61D8F250CF}" dt="2024-03-04T22:27:25.517" v="108" actId="2711"/>
          <ac:spMkLst>
            <pc:docMk/>
            <pc:sldMk cId="0" sldId="279"/>
            <ac:spMk id="12" creationId="{00000000-0000-0000-0000-000000000000}"/>
          </ac:spMkLst>
        </pc:spChg>
        <pc:spChg chg="mod">
          <ac:chgData name="Jess D'Ath" userId="b38c8f23-de29-4227-8717-f4e15358a34d" providerId="ADAL" clId="{74D7846D-22AD-488C-B8D5-3D61D8F250CF}" dt="2024-03-04T22:27:25.517" v="108" actId="2711"/>
          <ac:spMkLst>
            <pc:docMk/>
            <pc:sldMk cId="0" sldId="279"/>
            <ac:spMk id="13" creationId="{00000000-0000-0000-0000-000000000000}"/>
          </ac:spMkLst>
        </pc:spChg>
        <pc:spChg chg="mod">
          <ac:chgData name="Jess D'Ath" userId="b38c8f23-de29-4227-8717-f4e15358a34d" providerId="ADAL" clId="{74D7846D-22AD-488C-B8D5-3D61D8F250CF}" dt="2024-03-04T22:27:25.517" v="108" actId="2711"/>
          <ac:spMkLst>
            <pc:docMk/>
            <pc:sldMk cId="0" sldId="279"/>
            <ac:spMk id="15" creationId="{00000000-0000-0000-0000-000000000000}"/>
          </ac:spMkLst>
        </pc:spChg>
        <pc:spChg chg="mod">
          <ac:chgData name="Jess D'Ath" userId="b38c8f23-de29-4227-8717-f4e15358a34d" providerId="ADAL" clId="{74D7846D-22AD-488C-B8D5-3D61D8F250CF}" dt="2024-03-04T22:27:25.517" v="108" actId="2711"/>
          <ac:spMkLst>
            <pc:docMk/>
            <pc:sldMk cId="0" sldId="279"/>
            <ac:spMk id="16" creationId="{00000000-0000-0000-0000-000000000000}"/>
          </ac:spMkLst>
        </pc:spChg>
        <pc:spChg chg="mod">
          <ac:chgData name="Jess D'Ath" userId="b38c8f23-de29-4227-8717-f4e15358a34d" providerId="ADAL" clId="{74D7846D-22AD-488C-B8D5-3D61D8F250CF}" dt="2024-03-04T22:27:25.517" v="108" actId="2711"/>
          <ac:spMkLst>
            <pc:docMk/>
            <pc:sldMk cId="0" sldId="279"/>
            <ac:spMk id="17" creationId="{00000000-0000-0000-0000-000000000000}"/>
          </ac:spMkLst>
        </pc:spChg>
      </pc:sldChg>
      <pc:sldChg chg="modSp mod">
        <pc:chgData name="Jess D'Ath" userId="b38c8f23-de29-4227-8717-f4e15358a34d" providerId="ADAL" clId="{74D7846D-22AD-488C-B8D5-3D61D8F250CF}" dt="2024-03-04T22:28:01.213" v="126" actId="20577"/>
        <pc:sldMkLst>
          <pc:docMk/>
          <pc:sldMk cId="0" sldId="280"/>
        </pc:sldMkLst>
        <pc:spChg chg="mod">
          <ac:chgData name="Jess D'Ath" userId="b38c8f23-de29-4227-8717-f4e15358a34d" providerId="ADAL" clId="{74D7846D-22AD-488C-B8D5-3D61D8F250CF}" dt="2024-03-04T22:27:30.961" v="109" actId="2711"/>
          <ac:spMkLst>
            <pc:docMk/>
            <pc:sldMk cId="0" sldId="280"/>
            <ac:spMk id="6" creationId="{00000000-0000-0000-0000-000000000000}"/>
          </ac:spMkLst>
        </pc:spChg>
        <pc:spChg chg="mod">
          <ac:chgData name="Jess D'Ath" userId="b38c8f23-de29-4227-8717-f4e15358a34d" providerId="ADAL" clId="{74D7846D-22AD-488C-B8D5-3D61D8F250CF}" dt="2024-03-04T22:28:01.213" v="126" actId="20577"/>
          <ac:spMkLst>
            <pc:docMk/>
            <pc:sldMk cId="0" sldId="280"/>
            <ac:spMk id="7" creationId="{00000000-0000-0000-0000-000000000000}"/>
          </ac:spMkLst>
        </pc:spChg>
      </pc:sldChg>
      <pc:sldChg chg="modSp mod">
        <pc:chgData name="Jess D'Ath" userId="b38c8f23-de29-4227-8717-f4e15358a34d" providerId="ADAL" clId="{74D7846D-22AD-488C-B8D5-3D61D8F250CF}" dt="2024-03-04T22:29:13.543" v="139" actId="14100"/>
        <pc:sldMkLst>
          <pc:docMk/>
          <pc:sldMk cId="0" sldId="281"/>
        </pc:sldMkLst>
        <pc:spChg chg="mod">
          <ac:chgData name="Jess D'Ath" userId="b38c8f23-de29-4227-8717-f4e15358a34d" providerId="ADAL" clId="{74D7846D-22AD-488C-B8D5-3D61D8F250CF}" dt="2024-03-04T22:29:08.858" v="138" actId="14100"/>
          <ac:spMkLst>
            <pc:docMk/>
            <pc:sldMk cId="0" sldId="281"/>
            <ac:spMk id="6" creationId="{00000000-0000-0000-0000-000000000000}"/>
          </ac:spMkLst>
        </pc:spChg>
        <pc:spChg chg="mod">
          <ac:chgData name="Jess D'Ath" userId="b38c8f23-de29-4227-8717-f4e15358a34d" providerId="ADAL" clId="{74D7846D-22AD-488C-B8D5-3D61D8F250CF}" dt="2024-03-04T22:29:13.543" v="139" actId="14100"/>
          <ac:spMkLst>
            <pc:docMk/>
            <pc:sldMk cId="0" sldId="281"/>
            <ac:spMk id="7" creationId="{00000000-0000-0000-0000-000000000000}"/>
          </ac:spMkLst>
        </pc:spChg>
        <pc:spChg chg="mod">
          <ac:chgData name="Jess D'Ath" userId="b38c8f23-de29-4227-8717-f4e15358a34d" providerId="ADAL" clId="{74D7846D-22AD-488C-B8D5-3D61D8F250CF}" dt="2024-03-04T22:29:04.367" v="137" actId="2711"/>
          <ac:spMkLst>
            <pc:docMk/>
            <pc:sldMk cId="0" sldId="281"/>
            <ac:spMk id="8" creationId="{00000000-0000-0000-0000-000000000000}"/>
          </ac:spMkLst>
        </pc:spChg>
      </pc:sldChg>
      <pc:sldChg chg="modSp mod">
        <pc:chgData name="Jess D'Ath" userId="b38c8f23-de29-4227-8717-f4e15358a34d" providerId="ADAL" clId="{74D7846D-22AD-488C-B8D5-3D61D8F250CF}" dt="2024-03-04T22:29:34.201" v="142" actId="255"/>
        <pc:sldMkLst>
          <pc:docMk/>
          <pc:sldMk cId="0" sldId="282"/>
        </pc:sldMkLst>
        <pc:spChg chg="mod">
          <ac:chgData name="Jess D'Ath" userId="b38c8f23-de29-4227-8717-f4e15358a34d" providerId="ADAL" clId="{74D7846D-22AD-488C-B8D5-3D61D8F250CF}" dt="2024-03-04T22:29:20.775" v="140" actId="2711"/>
          <ac:spMkLst>
            <pc:docMk/>
            <pc:sldMk cId="0" sldId="282"/>
            <ac:spMk id="6" creationId="{00000000-0000-0000-0000-000000000000}"/>
          </ac:spMkLst>
        </pc:spChg>
        <pc:spChg chg="mod">
          <ac:chgData name="Jess D'Ath" userId="b38c8f23-de29-4227-8717-f4e15358a34d" providerId="ADAL" clId="{74D7846D-22AD-488C-B8D5-3D61D8F250CF}" dt="2024-03-04T22:29:20.775" v="140" actId="2711"/>
          <ac:spMkLst>
            <pc:docMk/>
            <pc:sldMk cId="0" sldId="282"/>
            <ac:spMk id="7" creationId="{00000000-0000-0000-0000-000000000000}"/>
          </ac:spMkLst>
        </pc:spChg>
        <pc:spChg chg="mod">
          <ac:chgData name="Jess D'Ath" userId="b38c8f23-de29-4227-8717-f4e15358a34d" providerId="ADAL" clId="{74D7846D-22AD-488C-B8D5-3D61D8F250CF}" dt="2024-03-04T22:29:20.775" v="140" actId="2711"/>
          <ac:spMkLst>
            <pc:docMk/>
            <pc:sldMk cId="0" sldId="282"/>
            <ac:spMk id="9" creationId="{00000000-0000-0000-0000-000000000000}"/>
          </ac:spMkLst>
        </pc:spChg>
        <pc:spChg chg="mod">
          <ac:chgData name="Jess D'Ath" userId="b38c8f23-de29-4227-8717-f4e15358a34d" providerId="ADAL" clId="{74D7846D-22AD-488C-B8D5-3D61D8F250CF}" dt="2024-03-04T22:29:20.775" v="140" actId="2711"/>
          <ac:spMkLst>
            <pc:docMk/>
            <pc:sldMk cId="0" sldId="282"/>
            <ac:spMk id="10" creationId="{00000000-0000-0000-0000-000000000000}"/>
          </ac:spMkLst>
        </pc:spChg>
        <pc:spChg chg="mod">
          <ac:chgData name="Jess D'Ath" userId="b38c8f23-de29-4227-8717-f4e15358a34d" providerId="ADAL" clId="{74D7846D-22AD-488C-B8D5-3D61D8F250CF}" dt="2024-03-04T22:29:20.775" v="140" actId="2711"/>
          <ac:spMkLst>
            <pc:docMk/>
            <pc:sldMk cId="0" sldId="282"/>
            <ac:spMk id="12" creationId="{00000000-0000-0000-0000-000000000000}"/>
          </ac:spMkLst>
        </pc:spChg>
        <pc:spChg chg="mod">
          <ac:chgData name="Jess D'Ath" userId="b38c8f23-de29-4227-8717-f4e15358a34d" providerId="ADAL" clId="{74D7846D-22AD-488C-B8D5-3D61D8F250CF}" dt="2024-03-04T22:29:20.775" v="140" actId="2711"/>
          <ac:spMkLst>
            <pc:docMk/>
            <pc:sldMk cId="0" sldId="282"/>
            <ac:spMk id="13" creationId="{00000000-0000-0000-0000-000000000000}"/>
          </ac:spMkLst>
        </pc:spChg>
        <pc:spChg chg="mod">
          <ac:chgData name="Jess D'Ath" userId="b38c8f23-de29-4227-8717-f4e15358a34d" providerId="ADAL" clId="{74D7846D-22AD-488C-B8D5-3D61D8F250CF}" dt="2024-03-04T22:29:20.775" v="140" actId="2711"/>
          <ac:spMkLst>
            <pc:docMk/>
            <pc:sldMk cId="0" sldId="282"/>
            <ac:spMk id="15" creationId="{00000000-0000-0000-0000-000000000000}"/>
          </ac:spMkLst>
        </pc:spChg>
        <pc:spChg chg="mod">
          <ac:chgData name="Jess D'Ath" userId="b38c8f23-de29-4227-8717-f4e15358a34d" providerId="ADAL" clId="{74D7846D-22AD-488C-B8D5-3D61D8F250CF}" dt="2024-03-04T22:29:20.775" v="140" actId="2711"/>
          <ac:spMkLst>
            <pc:docMk/>
            <pc:sldMk cId="0" sldId="282"/>
            <ac:spMk id="16" creationId="{00000000-0000-0000-0000-000000000000}"/>
          </ac:spMkLst>
        </pc:spChg>
        <pc:spChg chg="mod">
          <ac:chgData name="Jess D'Ath" userId="b38c8f23-de29-4227-8717-f4e15358a34d" providerId="ADAL" clId="{74D7846D-22AD-488C-B8D5-3D61D8F250CF}" dt="2024-03-04T22:29:34.201" v="142" actId="255"/>
          <ac:spMkLst>
            <pc:docMk/>
            <pc:sldMk cId="0" sldId="282"/>
            <ac:spMk id="17" creationId="{00000000-0000-0000-0000-000000000000}"/>
          </ac:spMkLst>
        </pc:spChg>
      </pc:sldChg>
      <pc:sldChg chg="modSp mod">
        <pc:chgData name="Jess D'Ath" userId="b38c8f23-de29-4227-8717-f4e15358a34d" providerId="ADAL" clId="{74D7846D-22AD-488C-B8D5-3D61D8F250CF}" dt="2024-03-04T22:29:48.076" v="146" actId="404"/>
        <pc:sldMkLst>
          <pc:docMk/>
          <pc:sldMk cId="0" sldId="283"/>
        </pc:sldMkLst>
        <pc:spChg chg="mod">
          <ac:chgData name="Jess D'Ath" userId="b38c8f23-de29-4227-8717-f4e15358a34d" providerId="ADAL" clId="{74D7846D-22AD-488C-B8D5-3D61D8F250CF}" dt="2024-03-04T22:29:48.076" v="146" actId="404"/>
          <ac:spMkLst>
            <pc:docMk/>
            <pc:sldMk cId="0" sldId="283"/>
            <ac:spMk id="8" creationId="{00000000-0000-0000-0000-000000000000}"/>
          </ac:spMkLst>
        </pc:spChg>
        <pc:spChg chg="mod">
          <ac:chgData name="Jess D'Ath" userId="b38c8f23-de29-4227-8717-f4e15358a34d" providerId="ADAL" clId="{74D7846D-22AD-488C-B8D5-3D61D8F250CF}" dt="2024-03-04T22:29:48.076" v="146" actId="404"/>
          <ac:spMkLst>
            <pc:docMk/>
            <pc:sldMk cId="0" sldId="283"/>
            <ac:spMk id="9" creationId="{00000000-0000-0000-0000-000000000000}"/>
          </ac:spMkLst>
        </pc:spChg>
        <pc:spChg chg="mod">
          <ac:chgData name="Jess D'Ath" userId="b38c8f23-de29-4227-8717-f4e15358a34d" providerId="ADAL" clId="{74D7846D-22AD-488C-B8D5-3D61D8F250CF}" dt="2024-03-04T22:29:48.076" v="146" actId="404"/>
          <ac:spMkLst>
            <pc:docMk/>
            <pc:sldMk cId="0" sldId="283"/>
            <ac:spMk id="10" creationId="{00000000-0000-0000-0000-000000000000}"/>
          </ac:spMkLst>
        </pc:spChg>
        <pc:spChg chg="mod">
          <ac:chgData name="Jess D'Ath" userId="b38c8f23-de29-4227-8717-f4e15358a34d" providerId="ADAL" clId="{74D7846D-22AD-488C-B8D5-3D61D8F250CF}" dt="2024-03-04T22:29:48.076" v="146" actId="404"/>
          <ac:spMkLst>
            <pc:docMk/>
            <pc:sldMk cId="0" sldId="283"/>
            <ac:spMk id="11" creationId="{00000000-0000-0000-0000-000000000000}"/>
          </ac:spMkLst>
        </pc:spChg>
      </pc:sldChg>
      <pc:sldChg chg="modSp mod">
        <pc:chgData name="Jess D'Ath" userId="b38c8f23-de29-4227-8717-f4e15358a34d" providerId="ADAL" clId="{74D7846D-22AD-488C-B8D5-3D61D8F250CF}" dt="2024-03-04T22:29:57.816" v="151" actId="404"/>
        <pc:sldMkLst>
          <pc:docMk/>
          <pc:sldMk cId="0" sldId="284"/>
        </pc:sldMkLst>
        <pc:spChg chg="mod">
          <ac:chgData name="Jess D'Ath" userId="b38c8f23-de29-4227-8717-f4e15358a34d" providerId="ADAL" clId="{74D7846D-22AD-488C-B8D5-3D61D8F250CF}" dt="2024-03-04T22:29:57.816" v="151" actId="404"/>
          <ac:spMkLst>
            <pc:docMk/>
            <pc:sldMk cId="0" sldId="284"/>
            <ac:spMk id="5" creationId="{00000000-0000-0000-0000-000000000000}"/>
          </ac:spMkLst>
        </pc:spChg>
        <pc:spChg chg="mod">
          <ac:chgData name="Jess D'Ath" userId="b38c8f23-de29-4227-8717-f4e15358a34d" providerId="ADAL" clId="{74D7846D-22AD-488C-B8D5-3D61D8F250CF}" dt="2024-03-04T22:29:57.816" v="151" actId="404"/>
          <ac:spMkLst>
            <pc:docMk/>
            <pc:sldMk cId="0" sldId="284"/>
            <ac:spMk id="6" creationId="{00000000-0000-0000-0000-000000000000}"/>
          </ac:spMkLst>
        </pc:spChg>
      </pc:sldChg>
      <pc:sldChg chg="modSp mod">
        <pc:chgData name="Jess D'Ath" userId="b38c8f23-de29-4227-8717-f4e15358a34d" providerId="ADAL" clId="{74D7846D-22AD-488C-B8D5-3D61D8F250CF}" dt="2024-03-04T22:30:08.964" v="155" actId="404"/>
        <pc:sldMkLst>
          <pc:docMk/>
          <pc:sldMk cId="0" sldId="285"/>
        </pc:sldMkLst>
        <pc:spChg chg="mod">
          <ac:chgData name="Jess D'Ath" userId="b38c8f23-de29-4227-8717-f4e15358a34d" providerId="ADAL" clId="{74D7846D-22AD-488C-B8D5-3D61D8F250CF}" dt="2024-03-04T22:30:08.964" v="155" actId="404"/>
          <ac:spMkLst>
            <pc:docMk/>
            <pc:sldMk cId="0" sldId="285"/>
            <ac:spMk id="3" creationId="{00000000-0000-0000-0000-000000000000}"/>
          </ac:spMkLst>
        </pc:spChg>
        <pc:spChg chg="mod">
          <ac:chgData name="Jess D'Ath" userId="b38c8f23-de29-4227-8717-f4e15358a34d" providerId="ADAL" clId="{74D7846D-22AD-488C-B8D5-3D61D8F250CF}" dt="2024-03-04T22:30:08.964" v="155" actId="404"/>
          <ac:spMkLst>
            <pc:docMk/>
            <pc:sldMk cId="0" sldId="285"/>
            <ac:spMk id="4" creationId="{00000000-0000-0000-0000-000000000000}"/>
          </ac:spMkLst>
        </pc:spChg>
        <pc:spChg chg="mod">
          <ac:chgData name="Jess D'Ath" userId="b38c8f23-de29-4227-8717-f4e15358a34d" providerId="ADAL" clId="{74D7846D-22AD-488C-B8D5-3D61D8F250CF}" dt="2024-03-04T22:30:08.964" v="155" actId="404"/>
          <ac:spMkLst>
            <pc:docMk/>
            <pc:sldMk cId="0" sldId="285"/>
            <ac:spMk id="5" creationId="{00000000-0000-0000-0000-000000000000}"/>
          </ac:spMkLst>
        </pc:spChg>
        <pc:spChg chg="mod">
          <ac:chgData name="Jess D'Ath" userId="b38c8f23-de29-4227-8717-f4e15358a34d" providerId="ADAL" clId="{74D7846D-22AD-488C-B8D5-3D61D8F250CF}" dt="2024-03-04T22:30:08.964" v="155" actId="404"/>
          <ac:spMkLst>
            <pc:docMk/>
            <pc:sldMk cId="0" sldId="285"/>
            <ac:spMk id="7" creationId="{00000000-0000-0000-0000-000000000000}"/>
          </ac:spMkLst>
        </pc:spChg>
        <pc:spChg chg="mod">
          <ac:chgData name="Jess D'Ath" userId="b38c8f23-de29-4227-8717-f4e15358a34d" providerId="ADAL" clId="{74D7846D-22AD-488C-B8D5-3D61D8F250CF}" dt="2024-03-04T22:30:08.964" v="155" actId="404"/>
          <ac:spMkLst>
            <pc:docMk/>
            <pc:sldMk cId="0" sldId="285"/>
            <ac:spMk id="8" creationId="{00000000-0000-0000-0000-000000000000}"/>
          </ac:spMkLst>
        </pc:spChg>
        <pc:spChg chg="mod">
          <ac:chgData name="Jess D'Ath" userId="b38c8f23-de29-4227-8717-f4e15358a34d" providerId="ADAL" clId="{74D7846D-22AD-488C-B8D5-3D61D8F250CF}" dt="2024-03-04T22:30:08.964" v="155" actId="404"/>
          <ac:spMkLst>
            <pc:docMk/>
            <pc:sldMk cId="0" sldId="285"/>
            <ac:spMk id="9" creationId="{00000000-0000-0000-0000-000000000000}"/>
          </ac:spMkLst>
        </pc:spChg>
        <pc:spChg chg="mod">
          <ac:chgData name="Jess D'Ath" userId="b38c8f23-de29-4227-8717-f4e15358a34d" providerId="ADAL" clId="{74D7846D-22AD-488C-B8D5-3D61D8F250CF}" dt="2024-03-04T22:30:08.964" v="155" actId="404"/>
          <ac:spMkLst>
            <pc:docMk/>
            <pc:sldMk cId="0" sldId="285"/>
            <ac:spMk id="10" creationId="{00000000-0000-0000-0000-000000000000}"/>
          </ac:spMkLst>
        </pc:spChg>
        <pc:spChg chg="mod">
          <ac:chgData name="Jess D'Ath" userId="b38c8f23-de29-4227-8717-f4e15358a34d" providerId="ADAL" clId="{74D7846D-22AD-488C-B8D5-3D61D8F250CF}" dt="2024-03-04T22:30:08.964" v="155" actId="404"/>
          <ac:spMkLst>
            <pc:docMk/>
            <pc:sldMk cId="0" sldId="285"/>
            <ac:spMk id="12" creationId="{00000000-0000-0000-0000-000000000000}"/>
          </ac:spMkLst>
        </pc:spChg>
        <pc:spChg chg="mod">
          <ac:chgData name="Jess D'Ath" userId="b38c8f23-de29-4227-8717-f4e15358a34d" providerId="ADAL" clId="{74D7846D-22AD-488C-B8D5-3D61D8F250CF}" dt="2024-03-04T22:30:08.964" v="155" actId="404"/>
          <ac:spMkLst>
            <pc:docMk/>
            <pc:sldMk cId="0" sldId="285"/>
            <ac:spMk id="13" creationId="{00000000-0000-0000-0000-000000000000}"/>
          </ac:spMkLst>
        </pc:spChg>
      </pc:sldChg>
      <pc:sldChg chg="modSp mod">
        <pc:chgData name="Jess D'Ath" userId="b38c8f23-de29-4227-8717-f4e15358a34d" providerId="ADAL" clId="{74D7846D-22AD-488C-B8D5-3D61D8F250CF}" dt="2024-03-04T22:30:16.237" v="158" actId="404"/>
        <pc:sldMkLst>
          <pc:docMk/>
          <pc:sldMk cId="0" sldId="286"/>
        </pc:sldMkLst>
        <pc:spChg chg="mod">
          <ac:chgData name="Jess D'Ath" userId="b38c8f23-de29-4227-8717-f4e15358a34d" providerId="ADAL" clId="{74D7846D-22AD-488C-B8D5-3D61D8F250CF}" dt="2024-03-04T22:30:16.237" v="158" actId="404"/>
          <ac:spMkLst>
            <pc:docMk/>
            <pc:sldMk cId="0" sldId="286"/>
            <ac:spMk id="6" creationId="{00000000-0000-0000-0000-000000000000}"/>
          </ac:spMkLst>
        </pc:spChg>
        <pc:spChg chg="mod">
          <ac:chgData name="Jess D'Ath" userId="b38c8f23-de29-4227-8717-f4e15358a34d" providerId="ADAL" clId="{74D7846D-22AD-488C-B8D5-3D61D8F250CF}" dt="2024-03-04T22:30:16.237" v="158" actId="404"/>
          <ac:spMkLst>
            <pc:docMk/>
            <pc:sldMk cId="0" sldId="286"/>
            <ac:spMk id="7" creationId="{00000000-0000-0000-0000-000000000000}"/>
          </ac:spMkLst>
        </pc:spChg>
        <pc:spChg chg="mod">
          <ac:chgData name="Jess D'Ath" userId="b38c8f23-de29-4227-8717-f4e15358a34d" providerId="ADAL" clId="{74D7846D-22AD-488C-B8D5-3D61D8F250CF}" dt="2024-03-04T22:30:16.237" v="158" actId="404"/>
          <ac:spMkLst>
            <pc:docMk/>
            <pc:sldMk cId="0" sldId="286"/>
            <ac:spMk id="9" creationId="{00000000-0000-0000-0000-000000000000}"/>
          </ac:spMkLst>
        </pc:spChg>
        <pc:spChg chg="mod">
          <ac:chgData name="Jess D'Ath" userId="b38c8f23-de29-4227-8717-f4e15358a34d" providerId="ADAL" clId="{74D7846D-22AD-488C-B8D5-3D61D8F250CF}" dt="2024-03-04T22:30:16.237" v="158" actId="404"/>
          <ac:spMkLst>
            <pc:docMk/>
            <pc:sldMk cId="0" sldId="286"/>
            <ac:spMk id="10" creationId="{00000000-0000-0000-0000-000000000000}"/>
          </ac:spMkLst>
        </pc:spChg>
        <pc:spChg chg="mod">
          <ac:chgData name="Jess D'Ath" userId="b38c8f23-de29-4227-8717-f4e15358a34d" providerId="ADAL" clId="{74D7846D-22AD-488C-B8D5-3D61D8F250CF}" dt="2024-03-04T22:30:16.237" v="158" actId="404"/>
          <ac:spMkLst>
            <pc:docMk/>
            <pc:sldMk cId="0" sldId="286"/>
            <ac:spMk id="12" creationId="{00000000-0000-0000-0000-000000000000}"/>
          </ac:spMkLst>
        </pc:spChg>
        <pc:spChg chg="mod">
          <ac:chgData name="Jess D'Ath" userId="b38c8f23-de29-4227-8717-f4e15358a34d" providerId="ADAL" clId="{74D7846D-22AD-488C-B8D5-3D61D8F250CF}" dt="2024-03-04T22:30:16.237" v="158" actId="404"/>
          <ac:spMkLst>
            <pc:docMk/>
            <pc:sldMk cId="0" sldId="286"/>
            <ac:spMk id="13" creationId="{00000000-0000-0000-0000-000000000000}"/>
          </ac:spMkLst>
        </pc:spChg>
        <pc:spChg chg="mod">
          <ac:chgData name="Jess D'Ath" userId="b38c8f23-de29-4227-8717-f4e15358a34d" providerId="ADAL" clId="{74D7846D-22AD-488C-B8D5-3D61D8F250CF}" dt="2024-03-04T22:30:16.237" v="158" actId="404"/>
          <ac:spMkLst>
            <pc:docMk/>
            <pc:sldMk cId="0" sldId="286"/>
            <ac:spMk id="15" creationId="{00000000-0000-0000-0000-000000000000}"/>
          </ac:spMkLst>
        </pc:spChg>
        <pc:spChg chg="mod">
          <ac:chgData name="Jess D'Ath" userId="b38c8f23-de29-4227-8717-f4e15358a34d" providerId="ADAL" clId="{74D7846D-22AD-488C-B8D5-3D61D8F250CF}" dt="2024-03-04T22:30:16.237" v="158" actId="404"/>
          <ac:spMkLst>
            <pc:docMk/>
            <pc:sldMk cId="0" sldId="286"/>
            <ac:spMk id="16" creationId="{00000000-0000-0000-0000-000000000000}"/>
          </ac:spMkLst>
        </pc:spChg>
        <pc:spChg chg="mod">
          <ac:chgData name="Jess D'Ath" userId="b38c8f23-de29-4227-8717-f4e15358a34d" providerId="ADAL" clId="{74D7846D-22AD-488C-B8D5-3D61D8F250CF}" dt="2024-03-04T22:30:16.237" v="158" actId="404"/>
          <ac:spMkLst>
            <pc:docMk/>
            <pc:sldMk cId="0" sldId="286"/>
            <ac:spMk id="18" creationId="{00000000-0000-0000-0000-000000000000}"/>
          </ac:spMkLst>
        </pc:spChg>
      </pc:sldChg>
      <pc:sldChg chg="modSp mod">
        <pc:chgData name="Jess D'Ath" userId="b38c8f23-de29-4227-8717-f4e15358a34d" providerId="ADAL" clId="{74D7846D-22AD-488C-B8D5-3D61D8F250CF}" dt="2024-03-04T22:30:27.211" v="162" actId="404"/>
        <pc:sldMkLst>
          <pc:docMk/>
          <pc:sldMk cId="0" sldId="287"/>
        </pc:sldMkLst>
        <pc:spChg chg="mod">
          <ac:chgData name="Jess D'Ath" userId="b38c8f23-de29-4227-8717-f4e15358a34d" providerId="ADAL" clId="{74D7846D-22AD-488C-B8D5-3D61D8F250CF}" dt="2024-03-04T22:30:27.211" v="162" actId="404"/>
          <ac:spMkLst>
            <pc:docMk/>
            <pc:sldMk cId="0" sldId="287"/>
            <ac:spMk id="6" creationId="{00000000-0000-0000-0000-000000000000}"/>
          </ac:spMkLst>
        </pc:spChg>
        <pc:spChg chg="mod">
          <ac:chgData name="Jess D'Ath" userId="b38c8f23-de29-4227-8717-f4e15358a34d" providerId="ADAL" clId="{74D7846D-22AD-488C-B8D5-3D61D8F250CF}" dt="2024-03-04T22:30:27.211" v="162" actId="404"/>
          <ac:spMkLst>
            <pc:docMk/>
            <pc:sldMk cId="0" sldId="287"/>
            <ac:spMk id="7" creationId="{00000000-0000-0000-0000-000000000000}"/>
          </ac:spMkLst>
        </pc:spChg>
        <pc:spChg chg="mod">
          <ac:chgData name="Jess D'Ath" userId="b38c8f23-de29-4227-8717-f4e15358a34d" providerId="ADAL" clId="{74D7846D-22AD-488C-B8D5-3D61D8F250CF}" dt="2024-03-04T22:30:27.211" v="162" actId="404"/>
          <ac:spMkLst>
            <pc:docMk/>
            <pc:sldMk cId="0" sldId="287"/>
            <ac:spMk id="8" creationId="{00000000-0000-0000-0000-000000000000}"/>
          </ac:spMkLst>
        </pc:spChg>
        <pc:spChg chg="mod">
          <ac:chgData name="Jess D'Ath" userId="b38c8f23-de29-4227-8717-f4e15358a34d" providerId="ADAL" clId="{74D7846D-22AD-488C-B8D5-3D61D8F250CF}" dt="2024-03-04T22:30:27.211" v="162" actId="404"/>
          <ac:spMkLst>
            <pc:docMk/>
            <pc:sldMk cId="0" sldId="287"/>
            <ac:spMk id="20" creationId="{00000000-0000-0000-0000-000000000000}"/>
          </ac:spMkLst>
        </pc:spChg>
      </pc:sldChg>
      <pc:sldChg chg="modSp mod">
        <pc:chgData name="Jess D'Ath" userId="b38c8f23-de29-4227-8717-f4e15358a34d" providerId="ADAL" clId="{74D7846D-22AD-488C-B8D5-3D61D8F250CF}" dt="2024-03-04T22:25:17.898" v="86" actId="255"/>
        <pc:sldMkLst>
          <pc:docMk/>
          <pc:sldMk cId="1684373817" sldId="288"/>
        </pc:sldMkLst>
        <pc:spChg chg="mod">
          <ac:chgData name="Jess D'Ath" userId="b38c8f23-de29-4227-8717-f4e15358a34d" providerId="ADAL" clId="{74D7846D-22AD-488C-B8D5-3D61D8F250CF}" dt="2024-03-04T22:25:09.665" v="85" actId="2711"/>
          <ac:spMkLst>
            <pc:docMk/>
            <pc:sldMk cId="1684373817" sldId="288"/>
            <ac:spMk id="6" creationId="{00000000-0000-0000-0000-000000000000}"/>
          </ac:spMkLst>
        </pc:spChg>
        <pc:spChg chg="mod">
          <ac:chgData name="Jess D'Ath" userId="b38c8f23-de29-4227-8717-f4e15358a34d" providerId="ADAL" clId="{74D7846D-22AD-488C-B8D5-3D61D8F250CF}" dt="2024-03-04T22:25:09.665" v="85" actId="2711"/>
          <ac:spMkLst>
            <pc:docMk/>
            <pc:sldMk cId="1684373817" sldId="288"/>
            <ac:spMk id="7" creationId="{00000000-0000-0000-0000-000000000000}"/>
          </ac:spMkLst>
        </pc:spChg>
        <pc:spChg chg="mod">
          <ac:chgData name="Jess D'Ath" userId="b38c8f23-de29-4227-8717-f4e15358a34d" providerId="ADAL" clId="{74D7846D-22AD-488C-B8D5-3D61D8F250CF}" dt="2024-03-04T22:25:09.665" v="85" actId="2711"/>
          <ac:spMkLst>
            <pc:docMk/>
            <pc:sldMk cId="1684373817" sldId="288"/>
            <ac:spMk id="9" creationId="{00000000-0000-0000-0000-000000000000}"/>
          </ac:spMkLst>
        </pc:spChg>
        <pc:spChg chg="mod">
          <ac:chgData name="Jess D'Ath" userId="b38c8f23-de29-4227-8717-f4e15358a34d" providerId="ADAL" clId="{74D7846D-22AD-488C-B8D5-3D61D8F250CF}" dt="2024-03-04T22:25:09.665" v="85" actId="2711"/>
          <ac:spMkLst>
            <pc:docMk/>
            <pc:sldMk cId="1684373817" sldId="288"/>
            <ac:spMk id="10" creationId="{00000000-0000-0000-0000-000000000000}"/>
          </ac:spMkLst>
        </pc:spChg>
        <pc:spChg chg="mod">
          <ac:chgData name="Jess D'Ath" userId="b38c8f23-de29-4227-8717-f4e15358a34d" providerId="ADAL" clId="{74D7846D-22AD-488C-B8D5-3D61D8F250CF}" dt="2024-03-04T22:25:09.665" v="85" actId="2711"/>
          <ac:spMkLst>
            <pc:docMk/>
            <pc:sldMk cId="1684373817" sldId="288"/>
            <ac:spMk id="12" creationId="{00000000-0000-0000-0000-000000000000}"/>
          </ac:spMkLst>
        </pc:spChg>
        <pc:spChg chg="mod">
          <ac:chgData name="Jess D'Ath" userId="b38c8f23-de29-4227-8717-f4e15358a34d" providerId="ADAL" clId="{74D7846D-22AD-488C-B8D5-3D61D8F250CF}" dt="2024-03-04T22:25:09.665" v="85" actId="2711"/>
          <ac:spMkLst>
            <pc:docMk/>
            <pc:sldMk cId="1684373817" sldId="288"/>
            <ac:spMk id="13" creationId="{00000000-0000-0000-0000-000000000000}"/>
          </ac:spMkLst>
        </pc:spChg>
        <pc:spChg chg="mod">
          <ac:chgData name="Jess D'Ath" userId="b38c8f23-de29-4227-8717-f4e15358a34d" providerId="ADAL" clId="{74D7846D-22AD-488C-B8D5-3D61D8F250CF}" dt="2024-03-04T22:25:09.665" v="85" actId="2711"/>
          <ac:spMkLst>
            <pc:docMk/>
            <pc:sldMk cId="1684373817" sldId="288"/>
            <ac:spMk id="15" creationId="{00000000-0000-0000-0000-000000000000}"/>
          </ac:spMkLst>
        </pc:spChg>
        <pc:spChg chg="mod">
          <ac:chgData name="Jess D'Ath" userId="b38c8f23-de29-4227-8717-f4e15358a34d" providerId="ADAL" clId="{74D7846D-22AD-488C-B8D5-3D61D8F250CF}" dt="2024-03-04T22:25:09.665" v="85" actId="2711"/>
          <ac:spMkLst>
            <pc:docMk/>
            <pc:sldMk cId="1684373817" sldId="288"/>
            <ac:spMk id="16" creationId="{00000000-0000-0000-0000-000000000000}"/>
          </ac:spMkLst>
        </pc:spChg>
        <pc:spChg chg="mod">
          <ac:chgData name="Jess D'Ath" userId="b38c8f23-de29-4227-8717-f4e15358a34d" providerId="ADAL" clId="{74D7846D-22AD-488C-B8D5-3D61D8F250CF}" dt="2024-03-04T22:25:17.898" v="86" actId="255"/>
          <ac:spMkLst>
            <pc:docMk/>
            <pc:sldMk cId="1684373817" sldId="288"/>
            <ac:spMk id="17" creationId="{00000000-0000-0000-0000-000000000000}"/>
          </ac:spMkLst>
        </pc:spChg>
        <pc:grpChg chg="mod">
          <ac:chgData name="Jess D'Ath" userId="b38c8f23-de29-4227-8717-f4e15358a34d" providerId="ADAL" clId="{74D7846D-22AD-488C-B8D5-3D61D8F250CF}" dt="2024-03-04T22:25:05.909" v="84" actId="1076"/>
          <ac:grpSpMkLst>
            <pc:docMk/>
            <pc:sldMk cId="1684373817" sldId="288"/>
            <ac:grpSpMk id="5" creationId="{00000000-0000-0000-0000-000000000000}"/>
          </ac:grpSpMkLst>
        </pc:grpChg>
        <pc:grpChg chg="mod">
          <ac:chgData name="Jess D'Ath" userId="b38c8f23-de29-4227-8717-f4e15358a34d" providerId="ADAL" clId="{74D7846D-22AD-488C-B8D5-3D61D8F250CF}" dt="2024-03-04T22:25:05.909" v="84" actId="1076"/>
          <ac:grpSpMkLst>
            <pc:docMk/>
            <pc:sldMk cId="1684373817" sldId="288"/>
            <ac:grpSpMk id="8" creationId="{00000000-0000-0000-0000-000000000000}"/>
          </ac:grpSpMkLst>
        </pc:grpChg>
      </pc:sldChg>
      <pc:sldChg chg="modSp mod">
        <pc:chgData name="Jess D'Ath" userId="b38c8f23-de29-4227-8717-f4e15358a34d" providerId="ADAL" clId="{74D7846D-22AD-488C-B8D5-3D61D8F250CF}" dt="2024-03-04T22:28:26.601" v="132" actId="255"/>
        <pc:sldMkLst>
          <pc:docMk/>
          <pc:sldMk cId="4045808370" sldId="289"/>
        </pc:sldMkLst>
        <pc:spChg chg="mod">
          <ac:chgData name="Jess D'Ath" userId="b38c8f23-de29-4227-8717-f4e15358a34d" providerId="ADAL" clId="{74D7846D-22AD-488C-B8D5-3D61D8F250CF}" dt="2024-03-04T22:28:14.784" v="129" actId="1076"/>
          <ac:spMkLst>
            <pc:docMk/>
            <pc:sldMk cId="4045808370" sldId="289"/>
            <ac:spMk id="5" creationId="{00000000-0000-0000-0000-000000000000}"/>
          </ac:spMkLst>
        </pc:spChg>
        <pc:spChg chg="mod">
          <ac:chgData name="Jess D'Ath" userId="b38c8f23-de29-4227-8717-f4e15358a34d" providerId="ADAL" clId="{74D7846D-22AD-488C-B8D5-3D61D8F250CF}" dt="2024-03-04T22:28:13.105" v="128" actId="14100"/>
          <ac:spMkLst>
            <pc:docMk/>
            <pc:sldMk cId="4045808370" sldId="289"/>
            <ac:spMk id="6" creationId="{00000000-0000-0000-0000-000000000000}"/>
          </ac:spMkLst>
        </pc:spChg>
        <pc:spChg chg="mod">
          <ac:chgData name="Jess D'Ath" userId="b38c8f23-de29-4227-8717-f4e15358a34d" providerId="ADAL" clId="{74D7846D-22AD-488C-B8D5-3D61D8F250CF}" dt="2024-03-04T22:28:26.601" v="132" actId="255"/>
          <ac:spMkLst>
            <pc:docMk/>
            <pc:sldMk cId="4045808370" sldId="289"/>
            <ac:spMk id="7" creationId="{00000000-0000-0000-0000-000000000000}"/>
          </ac:spMkLst>
        </pc:spChg>
      </pc:sldChg>
      <pc:sldChg chg="modSp mod">
        <pc:chgData name="Jess D'Ath" userId="b38c8f23-de29-4227-8717-f4e15358a34d" providerId="ADAL" clId="{74D7846D-22AD-488C-B8D5-3D61D8F250CF}" dt="2024-03-04T22:28:53.290" v="136" actId="255"/>
        <pc:sldMkLst>
          <pc:docMk/>
          <pc:sldMk cId="33266636" sldId="290"/>
        </pc:sldMkLst>
        <pc:spChg chg="mod">
          <ac:chgData name="Jess D'Ath" userId="b38c8f23-de29-4227-8717-f4e15358a34d" providerId="ADAL" clId="{74D7846D-22AD-488C-B8D5-3D61D8F250CF}" dt="2024-03-04T22:28:43.974" v="135" actId="1076"/>
          <ac:spMkLst>
            <pc:docMk/>
            <pc:sldMk cId="33266636" sldId="290"/>
            <ac:spMk id="5" creationId="{00000000-0000-0000-0000-000000000000}"/>
          </ac:spMkLst>
        </pc:spChg>
        <pc:spChg chg="mod">
          <ac:chgData name="Jess D'Ath" userId="b38c8f23-de29-4227-8717-f4e15358a34d" providerId="ADAL" clId="{74D7846D-22AD-488C-B8D5-3D61D8F250CF}" dt="2024-03-04T22:28:39.226" v="134" actId="14100"/>
          <ac:spMkLst>
            <pc:docMk/>
            <pc:sldMk cId="33266636" sldId="290"/>
            <ac:spMk id="6" creationId="{00000000-0000-0000-0000-000000000000}"/>
          </ac:spMkLst>
        </pc:spChg>
        <pc:spChg chg="mod">
          <ac:chgData name="Jess D'Ath" userId="b38c8f23-de29-4227-8717-f4e15358a34d" providerId="ADAL" clId="{74D7846D-22AD-488C-B8D5-3D61D8F250CF}" dt="2024-03-04T22:28:53.290" v="136" actId="255"/>
          <ac:spMkLst>
            <pc:docMk/>
            <pc:sldMk cId="33266636" sldId="290"/>
            <ac:spMk id="7" creationId="{00000000-0000-0000-0000-000000000000}"/>
          </ac:spMkLst>
        </pc:spChg>
      </pc:sldChg>
    </pc:docChg>
  </pc:docChgLst>
  <pc:docChgLst>
    <pc:chgData name="Jess D'Ath" userId="b38c8f23-de29-4227-8717-f4e15358a34d" providerId="ADAL" clId="{00520CB3-9BB8-403C-A6F1-0FD1AA5A3D97}"/>
    <pc:docChg chg="custSel modSld">
      <pc:chgData name="Jess D'Ath" userId="b38c8f23-de29-4227-8717-f4e15358a34d" providerId="ADAL" clId="{00520CB3-9BB8-403C-A6F1-0FD1AA5A3D97}" dt="2024-03-03T23:13:39.496" v="157" actId="20577"/>
      <pc:docMkLst>
        <pc:docMk/>
      </pc:docMkLst>
      <pc:sldChg chg="modSp mod">
        <pc:chgData name="Jess D'Ath" userId="b38c8f23-de29-4227-8717-f4e15358a34d" providerId="ADAL" clId="{00520CB3-9BB8-403C-A6F1-0FD1AA5A3D97}" dt="2024-03-03T23:13:39.496" v="157" actId="20577"/>
        <pc:sldMkLst>
          <pc:docMk/>
          <pc:sldMk cId="0" sldId="284"/>
        </pc:sldMkLst>
        <pc:spChg chg="mod">
          <ac:chgData name="Jess D'Ath" userId="b38c8f23-de29-4227-8717-f4e15358a34d" providerId="ADAL" clId="{00520CB3-9BB8-403C-A6F1-0FD1AA5A3D97}" dt="2024-03-03T23:13:39.496" v="157" actId="20577"/>
          <ac:spMkLst>
            <pc:docMk/>
            <pc:sldMk cId="0" sldId="284"/>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12.svg"/><Relationship Id="rId4" Type="http://schemas.openxmlformats.org/officeDocument/2006/relationships/image" Target="../media/image1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11D1D"/>
        </a:solidFill>
        <a:effectLst/>
      </p:bgPr>
    </p:bg>
    <p:spTree>
      <p:nvGrpSpPr>
        <p:cNvPr id="1" name=""/>
        <p:cNvGrpSpPr/>
        <p:nvPr/>
      </p:nvGrpSpPr>
      <p:grpSpPr>
        <a:xfrm>
          <a:off x="0" y="0"/>
          <a:ext cx="0" cy="0"/>
          <a:chOff x="0" y="0"/>
          <a:chExt cx="0" cy="0"/>
        </a:xfrm>
      </p:grpSpPr>
      <p:grpSp>
        <p:nvGrpSpPr>
          <p:cNvPr id="2" name="Group 2"/>
          <p:cNvGrpSpPr/>
          <p:nvPr/>
        </p:nvGrpSpPr>
        <p:grpSpPr>
          <a:xfrm>
            <a:off x="727003" y="739350"/>
            <a:ext cx="16833994" cy="9012368"/>
            <a:chOff x="0" y="-38100"/>
            <a:chExt cx="4433644" cy="23736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AutoShape 5"/>
          <p:cNvSpPr/>
          <p:nvPr/>
        </p:nvSpPr>
        <p:spPr>
          <a:xfrm>
            <a:off x="10261477" y="8233838"/>
            <a:ext cx="3654636" cy="0"/>
          </a:xfrm>
          <a:prstGeom prst="line">
            <a:avLst/>
          </a:prstGeom>
          <a:ln w="95250" cap="rnd">
            <a:solidFill>
              <a:srgbClr val="211D1D"/>
            </a:solidFill>
            <a:prstDash val="solid"/>
            <a:headEnd type="none" w="sm" len="sm"/>
            <a:tailEnd type="none" w="sm" len="sm"/>
          </a:ln>
        </p:spPr>
        <p:txBody>
          <a:bodyPr/>
          <a:lstStyle/>
          <a:p>
            <a:endParaRPr lang="en-NZ"/>
          </a:p>
        </p:txBody>
      </p:sp>
      <p:sp>
        <p:nvSpPr>
          <p:cNvPr id="6" name="TextBox 6"/>
          <p:cNvSpPr txBox="1"/>
          <p:nvPr/>
        </p:nvSpPr>
        <p:spPr>
          <a:xfrm>
            <a:off x="3850864" y="1676945"/>
            <a:ext cx="10586272" cy="2330125"/>
          </a:xfrm>
          <a:prstGeom prst="rect">
            <a:avLst/>
          </a:prstGeom>
        </p:spPr>
        <p:txBody>
          <a:bodyPr wrap="square" lIns="0" tIns="0" rIns="0" bIns="0" rtlCol="0" anchor="t">
            <a:spAutoFit/>
          </a:bodyPr>
          <a:lstStyle/>
          <a:p>
            <a:pPr algn="ctr">
              <a:lnSpc>
                <a:spcPts val="20114"/>
              </a:lnSpc>
            </a:pPr>
            <a:r>
              <a:rPr lang="en-US" sz="12000" spc="344" dirty="0">
                <a:solidFill>
                  <a:srgbClr val="211D1D"/>
                </a:solidFill>
                <a:latin typeface="OpenDyslexic 3" pitchFamily="2" charset="0"/>
                <a:cs typeface="Arial" panose="020B0604020202020204" pitchFamily="34" charset="0"/>
              </a:rPr>
              <a:t>ACADEMIC</a:t>
            </a:r>
          </a:p>
        </p:txBody>
      </p:sp>
      <p:sp>
        <p:nvSpPr>
          <p:cNvPr id="7" name="TextBox 7"/>
          <p:cNvSpPr txBox="1"/>
          <p:nvPr/>
        </p:nvSpPr>
        <p:spPr>
          <a:xfrm>
            <a:off x="-312831" y="3732684"/>
            <a:ext cx="18091380" cy="3025700"/>
          </a:xfrm>
          <a:prstGeom prst="rect">
            <a:avLst/>
          </a:prstGeom>
        </p:spPr>
        <p:txBody>
          <a:bodyPr wrap="square" lIns="0" tIns="0" rIns="0" bIns="0" rtlCol="0" anchor="t">
            <a:spAutoFit/>
          </a:bodyPr>
          <a:lstStyle/>
          <a:p>
            <a:pPr algn="ctr">
              <a:lnSpc>
                <a:spcPts val="26305"/>
              </a:lnSpc>
            </a:pPr>
            <a:r>
              <a:rPr lang="en-US" sz="15000" dirty="0">
                <a:solidFill>
                  <a:srgbClr val="211D1D"/>
                </a:solidFill>
                <a:latin typeface="OpenDyslexic 3" pitchFamily="2" charset="0"/>
                <a:cs typeface="Arial"/>
              </a:rPr>
              <a:t>WRITING 101</a:t>
            </a:r>
            <a:endParaRPr lang="en-US" sz="15000" dirty="0">
              <a:solidFill>
                <a:srgbClr val="211D1D"/>
              </a:solidFill>
              <a:latin typeface="OpenDyslexic 3" pitchFamily="2" charset="0"/>
              <a:cs typeface="Arial" panose="020B0604020202020204" pitchFamily="34" charset="0"/>
            </a:endParaRPr>
          </a:p>
        </p:txBody>
      </p:sp>
      <p:sp>
        <p:nvSpPr>
          <p:cNvPr id="8" name="TextBox 8"/>
          <p:cNvSpPr txBox="1"/>
          <p:nvPr/>
        </p:nvSpPr>
        <p:spPr>
          <a:xfrm>
            <a:off x="7539197" y="7331011"/>
            <a:ext cx="8659581" cy="1793504"/>
          </a:xfrm>
          <a:prstGeom prst="rect">
            <a:avLst/>
          </a:prstGeom>
        </p:spPr>
        <p:txBody>
          <a:bodyPr lIns="0" tIns="0" rIns="0" bIns="0" rtlCol="0" anchor="t">
            <a:spAutoFit/>
          </a:bodyPr>
          <a:lstStyle/>
          <a:p>
            <a:pPr algn="ctr">
              <a:lnSpc>
                <a:spcPts val="4832"/>
              </a:lnSpc>
            </a:pPr>
            <a:r>
              <a:rPr lang="en-US" sz="3451" spc="255" dirty="0">
                <a:solidFill>
                  <a:srgbClr val="211D1D"/>
                </a:solidFill>
                <a:latin typeface="OpenDyslexic 3" pitchFamily="2" charset="0"/>
                <a:cs typeface="Arial" panose="020B0604020202020204" pitchFamily="34" charset="0"/>
              </a:rPr>
              <a:t>JESS D’ATH</a:t>
            </a:r>
          </a:p>
          <a:p>
            <a:pPr algn="ctr">
              <a:lnSpc>
                <a:spcPts val="4832"/>
              </a:lnSpc>
            </a:pPr>
            <a:endParaRPr lang="en-US" sz="3451" spc="255" dirty="0">
              <a:solidFill>
                <a:srgbClr val="211D1D"/>
              </a:solidFill>
              <a:latin typeface="OpenDyslexic 3" pitchFamily="2" charset="0"/>
              <a:cs typeface="Arial" panose="020B0604020202020204" pitchFamily="34" charset="0"/>
            </a:endParaRPr>
          </a:p>
          <a:p>
            <a:pPr algn="ctr">
              <a:lnSpc>
                <a:spcPts val="4832"/>
              </a:lnSpc>
            </a:pPr>
            <a:r>
              <a:rPr lang="en-US" sz="3451" spc="255" dirty="0">
                <a:solidFill>
                  <a:srgbClr val="211D1D"/>
                </a:solidFill>
                <a:latin typeface="OpenDyslexic 3" pitchFamily="2" charset="0"/>
                <a:cs typeface="Arial" panose="020B0604020202020204" pitchFamily="34" charset="0"/>
              </a:rPr>
              <a:t>NMIT Learning Support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6"/>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TextBox 5"/>
          <p:cNvSpPr txBox="1"/>
          <p:nvPr/>
        </p:nvSpPr>
        <p:spPr>
          <a:xfrm>
            <a:off x="1349406" y="1106017"/>
            <a:ext cx="13944707" cy="1181606"/>
          </a:xfrm>
          <a:prstGeom prst="rect">
            <a:avLst/>
          </a:prstGeom>
        </p:spPr>
        <p:txBody>
          <a:bodyPr lIns="0" tIns="0" rIns="0" bIns="0" rtlCol="0" anchor="t">
            <a:spAutoFit/>
          </a:bodyPr>
          <a:lstStyle/>
          <a:p>
            <a:pPr>
              <a:lnSpc>
                <a:spcPts val="10080"/>
              </a:lnSpc>
            </a:pPr>
            <a:r>
              <a:rPr lang="en-US" sz="7200">
                <a:solidFill>
                  <a:srgbClr val="000000"/>
                </a:solidFill>
                <a:latin typeface="Arial" panose="020B0604020202020204" pitchFamily="34" charset="0"/>
                <a:cs typeface="Arial" panose="020B0604020202020204" pitchFamily="34" charset="0"/>
              </a:rPr>
              <a:t>PARAGRAPH ORGANISATION</a:t>
            </a:r>
          </a:p>
        </p:txBody>
      </p:sp>
      <p:sp>
        <p:nvSpPr>
          <p:cNvPr id="6" name="Freeform 6"/>
          <p:cNvSpPr/>
          <p:nvPr/>
        </p:nvSpPr>
        <p:spPr>
          <a:xfrm flipH="1">
            <a:off x="1124001" y="2631415"/>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7" name="TextBox 7"/>
          <p:cNvSpPr txBox="1"/>
          <p:nvPr/>
        </p:nvSpPr>
        <p:spPr>
          <a:xfrm>
            <a:off x="2099998" y="2766214"/>
            <a:ext cx="14665953" cy="6048579"/>
          </a:xfrm>
          <a:prstGeom prst="rect">
            <a:avLst/>
          </a:prstGeom>
        </p:spPr>
        <p:txBody>
          <a:bodyPr lIns="0" tIns="0" rIns="0" bIns="0" rtlCol="0" anchor="t">
            <a:spAutoFit/>
          </a:bodyPr>
          <a:lstStyle/>
          <a:p>
            <a:pPr>
              <a:lnSpc>
                <a:spcPts val="4283"/>
              </a:lnSpc>
            </a:pPr>
            <a:r>
              <a:rPr lang="en-US" sz="3399" b="1">
                <a:solidFill>
                  <a:srgbClr val="000000"/>
                </a:solidFill>
                <a:latin typeface="Arial" panose="020B0604020202020204" pitchFamily="34" charset="0"/>
                <a:cs typeface="Arial" panose="020B0604020202020204" pitchFamily="34" charset="0"/>
              </a:rPr>
              <a:t>Example</a:t>
            </a:r>
            <a:r>
              <a:rPr lang="en-US" sz="3399">
                <a:solidFill>
                  <a:srgbClr val="000000"/>
                </a:solidFill>
                <a:latin typeface="Arial" panose="020B0604020202020204" pitchFamily="34" charset="0"/>
                <a:cs typeface="Arial" panose="020B0604020202020204" pitchFamily="34" charset="0"/>
              </a:rPr>
              <a:t>: Dogs are the best pet. Discuss the research and form an argument either for or against this statement.</a:t>
            </a:r>
          </a:p>
          <a:p>
            <a:pPr>
              <a:lnSpc>
                <a:spcPts val="4283"/>
              </a:lnSpc>
            </a:pPr>
            <a:endParaRPr lang="en-US" sz="3399">
              <a:solidFill>
                <a:srgbClr val="000000"/>
              </a:solidFill>
              <a:latin typeface="Cerebri Bold"/>
            </a:endParaRPr>
          </a:p>
          <a:p>
            <a:pPr marL="734058" lvl="1" indent="-367029">
              <a:lnSpc>
                <a:spcPts val="4283"/>
              </a:lnSpc>
              <a:buFont typeface="Arial"/>
              <a:buChar char="•"/>
            </a:pPr>
            <a:r>
              <a:rPr lang="en-US" sz="3399">
                <a:solidFill>
                  <a:srgbClr val="000000"/>
                </a:solidFill>
                <a:latin typeface="Arial" panose="020B0604020202020204" pitchFamily="34" charset="0"/>
                <a:cs typeface="Arial" panose="020B0604020202020204" pitchFamily="34" charset="0"/>
              </a:rPr>
              <a:t>Paragraph 1: Research for.</a:t>
            </a:r>
          </a:p>
          <a:p>
            <a:pPr marL="1468116" lvl="2" indent="-489372">
              <a:lnSpc>
                <a:spcPts val="4283"/>
              </a:lnSpc>
              <a:buFont typeface="Arial"/>
              <a:buChar char="⚬"/>
            </a:pPr>
            <a:r>
              <a:rPr lang="en-US" sz="3399">
                <a:solidFill>
                  <a:srgbClr val="000000"/>
                </a:solidFill>
                <a:latin typeface="Arial" panose="020B0604020202020204" pitchFamily="34" charset="0"/>
                <a:cs typeface="Arial" panose="020B0604020202020204" pitchFamily="34" charset="0"/>
              </a:rPr>
              <a:t>para 2: Dogs have feelings</a:t>
            </a:r>
          </a:p>
          <a:p>
            <a:pPr marL="1468116" lvl="2" indent="-489372">
              <a:lnSpc>
                <a:spcPts val="4283"/>
              </a:lnSpc>
              <a:buFont typeface="Arial"/>
              <a:buChar char="⚬"/>
            </a:pPr>
            <a:r>
              <a:rPr lang="en-US" sz="3399">
                <a:solidFill>
                  <a:srgbClr val="000000"/>
                </a:solidFill>
                <a:latin typeface="Arial" panose="020B0604020202020204" pitchFamily="34" charset="0"/>
                <a:cs typeface="Arial" panose="020B0604020202020204" pitchFamily="34" charset="0"/>
              </a:rPr>
              <a:t>Para 3: Dogs love people</a:t>
            </a:r>
          </a:p>
          <a:p>
            <a:pPr marL="734058" lvl="1" indent="-367029">
              <a:lnSpc>
                <a:spcPts val="4283"/>
              </a:lnSpc>
              <a:buFont typeface="Arial"/>
              <a:buChar char="•"/>
            </a:pPr>
            <a:r>
              <a:rPr lang="en-US" sz="3399">
                <a:solidFill>
                  <a:srgbClr val="000000"/>
                </a:solidFill>
                <a:latin typeface="Arial" panose="020B0604020202020204" pitchFamily="34" charset="0"/>
                <a:cs typeface="Arial" panose="020B0604020202020204" pitchFamily="34" charset="0"/>
              </a:rPr>
              <a:t>Paragraph 4: Research against.</a:t>
            </a:r>
          </a:p>
          <a:p>
            <a:pPr marL="1468116" lvl="2" indent="-489372">
              <a:lnSpc>
                <a:spcPts val="4283"/>
              </a:lnSpc>
              <a:buFont typeface="Arial"/>
              <a:buChar char="⚬"/>
            </a:pPr>
            <a:r>
              <a:rPr lang="en-US" sz="3399">
                <a:solidFill>
                  <a:srgbClr val="000000"/>
                </a:solidFill>
                <a:latin typeface="Arial" panose="020B0604020202020204" pitchFamily="34" charset="0"/>
                <a:cs typeface="Arial" panose="020B0604020202020204" pitchFamily="34" charset="0"/>
              </a:rPr>
              <a:t>Para 5: Dogs take a lot of time</a:t>
            </a:r>
          </a:p>
          <a:p>
            <a:pPr marL="1468116" lvl="2" indent="-489372">
              <a:lnSpc>
                <a:spcPts val="4283"/>
              </a:lnSpc>
              <a:buFont typeface="Arial"/>
              <a:buChar char="⚬"/>
            </a:pPr>
            <a:r>
              <a:rPr lang="en-US" sz="3399">
                <a:solidFill>
                  <a:srgbClr val="000000"/>
                </a:solidFill>
                <a:latin typeface="Arial" panose="020B0604020202020204" pitchFamily="34" charset="0"/>
                <a:cs typeface="Arial" panose="020B0604020202020204" pitchFamily="34" charset="0"/>
              </a:rPr>
              <a:t>Para 6: Dogs are expensive</a:t>
            </a:r>
          </a:p>
          <a:p>
            <a:pPr marL="734058" lvl="1" indent="-367029">
              <a:lnSpc>
                <a:spcPts val="4283"/>
              </a:lnSpc>
              <a:buFont typeface="Arial"/>
              <a:buChar char="•"/>
            </a:pPr>
            <a:r>
              <a:rPr lang="en-US" sz="3399">
                <a:solidFill>
                  <a:srgbClr val="000000"/>
                </a:solidFill>
                <a:latin typeface="Arial" panose="020B0604020202020204" pitchFamily="34" charset="0"/>
                <a:cs typeface="Arial" panose="020B0604020202020204" pitchFamily="34" charset="0"/>
              </a:rPr>
              <a:t>Paragraph 7. Your argument.</a:t>
            </a:r>
          </a:p>
          <a:p>
            <a:pPr>
              <a:lnSpc>
                <a:spcPts val="4283"/>
              </a:lnSpc>
            </a:pPr>
            <a:endParaRPr lang="en-US" sz="3399">
              <a:solidFill>
                <a:srgbClr val="000000"/>
              </a:solidFill>
              <a:latin typeface="Cerebri"/>
            </a:endParaRPr>
          </a:p>
        </p:txBody>
      </p:sp>
      <p:sp>
        <p:nvSpPr>
          <p:cNvPr id="8" name="Freeform 8"/>
          <p:cNvSpPr/>
          <p:nvPr/>
        </p:nvSpPr>
        <p:spPr>
          <a:xfrm flipH="1">
            <a:off x="1124001" y="5033404"/>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NZ"/>
          </a:p>
        </p:txBody>
      </p:sp>
      <p:sp>
        <p:nvSpPr>
          <p:cNvPr id="9" name="Freeform 9"/>
          <p:cNvSpPr/>
          <p:nvPr/>
        </p:nvSpPr>
        <p:spPr>
          <a:xfrm flipH="1">
            <a:off x="1124001" y="7160146"/>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NZ"/>
          </a:p>
        </p:txBody>
      </p:sp>
    </p:spTree>
  </p:cSld>
  <p:clrMapOvr>
    <a:masterClrMapping/>
  </p:clrMapOvr>
  <p:transition>
    <p:circl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TextBox 5"/>
          <p:cNvSpPr txBox="1"/>
          <p:nvPr/>
        </p:nvSpPr>
        <p:spPr>
          <a:xfrm>
            <a:off x="1297855" y="1036208"/>
            <a:ext cx="14560454" cy="1209562"/>
          </a:xfrm>
          <a:prstGeom prst="rect">
            <a:avLst/>
          </a:prstGeom>
        </p:spPr>
        <p:txBody>
          <a:bodyPr wrap="square" lIns="0" tIns="0" rIns="0" bIns="0" rtlCol="0" anchor="t">
            <a:spAutoFit/>
          </a:bodyPr>
          <a:lstStyle/>
          <a:p>
            <a:pPr>
              <a:lnSpc>
                <a:spcPts val="10080"/>
              </a:lnSpc>
            </a:pPr>
            <a:r>
              <a:rPr lang="en-US" sz="7200">
                <a:solidFill>
                  <a:srgbClr val="000000"/>
                </a:solidFill>
                <a:latin typeface="OpenDyslexic 3" pitchFamily="2" charset="0"/>
                <a:cs typeface="Arial" panose="020B0604020202020204" pitchFamily="34" charset="0"/>
              </a:rPr>
              <a:t>EXAMPLE PARAGRAPH</a:t>
            </a:r>
          </a:p>
        </p:txBody>
      </p:sp>
      <p:sp>
        <p:nvSpPr>
          <p:cNvPr id="6" name="TextBox 6"/>
          <p:cNvSpPr txBox="1"/>
          <p:nvPr/>
        </p:nvSpPr>
        <p:spPr>
          <a:xfrm>
            <a:off x="1297855" y="2611817"/>
            <a:ext cx="15961446" cy="5065489"/>
          </a:xfrm>
          <a:prstGeom prst="rect">
            <a:avLst/>
          </a:prstGeom>
        </p:spPr>
        <p:txBody>
          <a:bodyPr wrap="square" lIns="0" tIns="0" rIns="0" bIns="0" rtlCol="0" anchor="t">
            <a:spAutoFit/>
          </a:bodyPr>
          <a:lstStyle/>
          <a:p>
            <a:pPr>
              <a:lnSpc>
                <a:spcPts val="3402"/>
              </a:lnSpc>
            </a:pPr>
            <a:r>
              <a:rPr lang="en-US" sz="2000" dirty="0">
                <a:solidFill>
                  <a:srgbClr val="000000"/>
                </a:solidFill>
                <a:latin typeface="OpenDyslexic 3" pitchFamily="2" charset="0"/>
                <a:cs typeface="Arial" panose="020B0604020202020204" pitchFamily="34" charset="0"/>
              </a:rPr>
              <a:t>While many people may prefer cats, it has been shown in numerous studies, that dogs love humans more than cats do. Indeed, as Billings (1987) stated, “a dog is the only thing on earth that loves you more than you love yourself” (p. 67). Some of the most compelling studies conducted demonstrate that dogs are far more compliant than cats and will often sacrifice themselves (albeit unintentionally) in the belief that they are doing right by their human (Deville, 1996). A study by Tramp et al. (1955) found that dogs are bred to make friends with other animals and will often prefer some over others, including humans. Similarly, it has been shown by various research papers that dogs have a stronger sense of right and wrong and are more likely than cats to respond to human struggle and attempt to help, even if they are knowingly risking their own life (Benji, 2017; Pets, 2016; Yeller, 1957). The research clearly shows that dogs are more loyal to their human due to their breeding and belief systems, which cats lack.</a:t>
            </a:r>
          </a:p>
          <a:p>
            <a:pPr>
              <a:lnSpc>
                <a:spcPts val="2142"/>
              </a:lnSpc>
            </a:pPr>
            <a:endParaRPr lang="en-US" sz="2000" dirty="0">
              <a:solidFill>
                <a:srgbClr val="000000"/>
              </a:solidFill>
              <a:latin typeface="OpenDyslexic 3" pitchFamily="2" charset="0"/>
              <a:cs typeface="Arial" panose="020B0604020202020204" pitchFamily="34" charset="0"/>
            </a:endParaRPr>
          </a:p>
        </p:txBody>
      </p:sp>
      <p:grpSp>
        <p:nvGrpSpPr>
          <p:cNvPr id="7" name="Group 7"/>
          <p:cNvGrpSpPr/>
          <p:nvPr/>
        </p:nvGrpSpPr>
        <p:grpSpPr>
          <a:xfrm>
            <a:off x="5358087" y="8054600"/>
            <a:ext cx="4095882" cy="810704"/>
            <a:chOff x="0" y="0"/>
            <a:chExt cx="1382924" cy="318447"/>
          </a:xfrm>
        </p:grpSpPr>
        <p:sp>
          <p:nvSpPr>
            <p:cNvPr id="8" name="Freeform 8"/>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29727"/>
            </a:solidFill>
          </p:spPr>
          <p:txBody>
            <a:bodyPr/>
            <a:lstStyle/>
            <a:p>
              <a:endParaRPr lang="en-NZ">
                <a:latin typeface="OpenDyslexic 3" pitchFamily="2" charset="0"/>
              </a:endParaRPr>
            </a:p>
          </p:txBody>
        </p:sp>
        <p:sp>
          <p:nvSpPr>
            <p:cNvPr id="9" name="TextBox 9"/>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rPr>
                <a:t>EVIDENCE</a:t>
              </a:r>
            </a:p>
          </p:txBody>
        </p:sp>
      </p:grpSp>
      <p:grpSp>
        <p:nvGrpSpPr>
          <p:cNvPr id="10" name="Group 10"/>
          <p:cNvGrpSpPr/>
          <p:nvPr/>
        </p:nvGrpSpPr>
        <p:grpSpPr>
          <a:xfrm>
            <a:off x="9351386" y="8054600"/>
            <a:ext cx="4095882" cy="810704"/>
            <a:chOff x="0" y="0"/>
            <a:chExt cx="1382924" cy="318447"/>
          </a:xfrm>
        </p:grpSpPr>
        <p:sp>
          <p:nvSpPr>
            <p:cNvPr id="11" name="Freeform 11"/>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F66C4"/>
            </a:solidFill>
          </p:spPr>
          <p:txBody>
            <a:bodyPr/>
            <a:lstStyle/>
            <a:p>
              <a:endParaRPr lang="en-NZ">
                <a:latin typeface="OpenDyslexic 3" pitchFamily="2" charset="0"/>
              </a:endParaRPr>
            </a:p>
          </p:txBody>
        </p:sp>
        <p:sp>
          <p:nvSpPr>
            <p:cNvPr id="12" name="TextBox 12"/>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rPr>
                <a:t>EXAMPLE</a:t>
              </a:r>
            </a:p>
          </p:txBody>
        </p:sp>
      </p:grpSp>
      <p:grpSp>
        <p:nvGrpSpPr>
          <p:cNvPr id="13" name="Group 13"/>
          <p:cNvGrpSpPr/>
          <p:nvPr/>
        </p:nvGrpSpPr>
        <p:grpSpPr>
          <a:xfrm>
            <a:off x="13344685" y="8054600"/>
            <a:ext cx="4095882" cy="810704"/>
            <a:chOff x="0" y="0"/>
            <a:chExt cx="1382924" cy="318447"/>
          </a:xfrm>
        </p:grpSpPr>
        <p:sp>
          <p:nvSpPr>
            <p:cNvPr id="14" name="Freeform 14"/>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8C52FF"/>
            </a:solidFill>
          </p:spPr>
          <p:txBody>
            <a:bodyPr/>
            <a:lstStyle/>
            <a:p>
              <a:endParaRPr lang="en-NZ">
                <a:latin typeface="OpenDyslexic 3" pitchFamily="2" charset="0"/>
              </a:endParaRPr>
            </a:p>
          </p:txBody>
        </p:sp>
        <p:sp>
          <p:nvSpPr>
            <p:cNvPr id="15" name="TextBox 15"/>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rPr>
                <a:t>Y?</a:t>
              </a:r>
            </a:p>
          </p:txBody>
        </p:sp>
      </p:grpSp>
      <p:sp>
        <p:nvSpPr>
          <p:cNvPr id="16" name="Freeform 16"/>
          <p:cNvSpPr/>
          <p:nvPr/>
        </p:nvSpPr>
        <p:spPr>
          <a:xfrm rot="953267">
            <a:off x="16190160" y="1160234"/>
            <a:ext cx="866549" cy="1601014"/>
          </a:xfrm>
          <a:custGeom>
            <a:avLst/>
            <a:gdLst/>
            <a:ahLst/>
            <a:cxnLst/>
            <a:rect l="l" t="t" r="r" b="b"/>
            <a:pathLst>
              <a:path w="866549" h="1601014">
                <a:moveTo>
                  <a:pt x="0" y="0"/>
                </a:moveTo>
                <a:lnTo>
                  <a:pt x="866549" y="0"/>
                </a:lnTo>
                <a:lnTo>
                  <a:pt x="866549" y="1601014"/>
                </a:lnTo>
                <a:lnTo>
                  <a:pt x="0" y="16010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grpSp>
        <p:nvGrpSpPr>
          <p:cNvPr id="17" name="Group 17"/>
          <p:cNvGrpSpPr/>
          <p:nvPr/>
        </p:nvGrpSpPr>
        <p:grpSpPr>
          <a:xfrm>
            <a:off x="1361177" y="8054600"/>
            <a:ext cx="4095882" cy="810704"/>
            <a:chOff x="0" y="0"/>
            <a:chExt cx="1382924" cy="318447"/>
          </a:xfrm>
        </p:grpSpPr>
        <p:sp>
          <p:nvSpPr>
            <p:cNvPr id="18" name="Freeform 18"/>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00BF63"/>
            </a:solidFill>
          </p:spPr>
          <p:txBody>
            <a:bodyPr/>
            <a:lstStyle/>
            <a:p>
              <a:endParaRPr lang="en-NZ">
                <a:latin typeface="OpenDyslexic 3" pitchFamily="2" charset="0"/>
              </a:endParaRPr>
            </a:p>
          </p:txBody>
        </p:sp>
        <p:sp>
          <p:nvSpPr>
            <p:cNvPr id="19" name="TextBox 19"/>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dirty="0">
                  <a:solidFill>
                    <a:srgbClr val="000000"/>
                  </a:solidFill>
                  <a:latin typeface="OpenDyslexic 3" pitchFamily="2" charset="0"/>
                </a:rPr>
                <a:t>STATEMENT</a:t>
              </a:r>
            </a:p>
          </p:txBody>
        </p:sp>
      </p:grpSp>
    </p:spTree>
  </p:cSld>
  <p:clrMapOvr>
    <a:masterClrMapping/>
  </p:clrMapOvr>
  <p:transition>
    <p:circl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TextBox 5"/>
          <p:cNvSpPr txBox="1"/>
          <p:nvPr/>
        </p:nvSpPr>
        <p:spPr>
          <a:xfrm>
            <a:off x="1297855" y="1036208"/>
            <a:ext cx="12515598" cy="1203727"/>
          </a:xfrm>
          <a:prstGeom prst="rect">
            <a:avLst/>
          </a:prstGeom>
        </p:spPr>
        <p:txBody>
          <a:bodyPr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EXAMPLE</a:t>
            </a:r>
            <a:r>
              <a:rPr lang="en-US" sz="7200" dirty="0">
                <a:solidFill>
                  <a:srgbClr val="000000"/>
                </a:solidFill>
                <a:latin typeface="Arial" panose="020B0604020202020204" pitchFamily="34" charset="0"/>
                <a:cs typeface="Arial" panose="020B0604020202020204" pitchFamily="34" charset="0"/>
              </a:rPr>
              <a:t> </a:t>
            </a:r>
            <a:r>
              <a:rPr lang="en-US" sz="7200" dirty="0">
                <a:solidFill>
                  <a:srgbClr val="000000"/>
                </a:solidFill>
                <a:latin typeface="OpenDyslexic 3" pitchFamily="2" charset="0"/>
                <a:cs typeface="Arial" panose="020B0604020202020204" pitchFamily="34" charset="0"/>
              </a:rPr>
              <a:t>PARAGRAPH</a:t>
            </a:r>
          </a:p>
        </p:txBody>
      </p:sp>
      <p:sp>
        <p:nvSpPr>
          <p:cNvPr id="6" name="TextBox 6"/>
          <p:cNvSpPr txBox="1"/>
          <p:nvPr/>
        </p:nvSpPr>
        <p:spPr>
          <a:xfrm>
            <a:off x="1361177" y="2485882"/>
            <a:ext cx="14689714" cy="5501506"/>
          </a:xfrm>
          <a:prstGeom prst="rect">
            <a:avLst/>
          </a:prstGeom>
        </p:spPr>
        <p:txBody>
          <a:bodyPr lIns="0" tIns="0" rIns="0" bIns="0" rtlCol="0" anchor="t">
            <a:spAutoFit/>
          </a:bodyPr>
          <a:lstStyle/>
          <a:p>
            <a:pPr>
              <a:lnSpc>
                <a:spcPts val="3402"/>
              </a:lnSpc>
            </a:pPr>
            <a:r>
              <a:rPr lang="en-US" sz="2000" dirty="0">
                <a:solidFill>
                  <a:srgbClr val="00BF63"/>
                </a:solidFill>
                <a:latin typeface="OpenDyslexic 3" pitchFamily="2" charset="0"/>
                <a:cs typeface="Arial" panose="020B0604020202020204" pitchFamily="34" charset="0"/>
              </a:rPr>
              <a:t>While many people may prefer cats, it has been shown in numerous studies that dogs love humans more than cats do</a:t>
            </a:r>
            <a:r>
              <a:rPr lang="en-US" sz="2000" dirty="0">
                <a:solidFill>
                  <a:srgbClr val="000000"/>
                </a:solidFill>
                <a:latin typeface="OpenDyslexic 3" pitchFamily="2" charset="0"/>
                <a:cs typeface="Arial" panose="020B0604020202020204" pitchFamily="34" charset="0"/>
              </a:rPr>
              <a:t>. </a:t>
            </a:r>
            <a:r>
              <a:rPr lang="en-US" sz="2000" dirty="0">
                <a:solidFill>
                  <a:srgbClr val="F29727"/>
                </a:solidFill>
                <a:latin typeface="OpenDyslexic 3" pitchFamily="2" charset="0"/>
                <a:cs typeface="Arial" panose="020B0604020202020204" pitchFamily="34" charset="0"/>
              </a:rPr>
              <a:t>Indeed, as Billings (1987) stated, “a dog is the only thing on earth that loves you more than you love yourself” (p. 67). Some of the most compelling studies conducted demonstrate that dogs are far more compliant than cats and will often sacrifice themselves (albeit unintentionally) in the belief that they are doing right by their human (Deville, 1996). A study by Tramp et al. (1955) found that dogs are bred to make friends with other animals and will often prefer some over others, including humans.</a:t>
            </a:r>
            <a:r>
              <a:rPr lang="en-US" sz="2000" dirty="0">
                <a:solidFill>
                  <a:srgbClr val="000000"/>
                </a:solidFill>
                <a:latin typeface="OpenDyslexic 3" pitchFamily="2" charset="0"/>
                <a:cs typeface="Arial" panose="020B0604020202020204" pitchFamily="34" charset="0"/>
              </a:rPr>
              <a:t> </a:t>
            </a:r>
            <a:r>
              <a:rPr lang="en-US" sz="2000" dirty="0">
                <a:solidFill>
                  <a:srgbClr val="FF66C4"/>
                </a:solidFill>
                <a:latin typeface="OpenDyslexic 3" pitchFamily="2" charset="0"/>
                <a:cs typeface="Arial" panose="020B0604020202020204" pitchFamily="34" charset="0"/>
              </a:rPr>
              <a:t>Similarly, it has been shown by various research papers that dogs have a stronger sense of right and wrong and are more likely than cats to respond to human struggle and attempt to help, even if they are knowingly risking their own life </a:t>
            </a:r>
            <a:r>
              <a:rPr lang="en-US" sz="2000" dirty="0">
                <a:solidFill>
                  <a:srgbClr val="FF66FF"/>
                </a:solidFill>
                <a:latin typeface="OpenDyslexic 3" pitchFamily="2" charset="0"/>
                <a:cs typeface="Arial" panose="020B0604020202020204" pitchFamily="34" charset="0"/>
              </a:rPr>
              <a:t>(Benji, 2017; Pets, 2016; Yeller, 1957). </a:t>
            </a:r>
            <a:r>
              <a:rPr lang="en-US" sz="2000" dirty="0">
                <a:solidFill>
                  <a:srgbClr val="5E17EB"/>
                </a:solidFill>
                <a:latin typeface="OpenDyslexic 3" pitchFamily="2" charset="0"/>
                <a:cs typeface="Arial" panose="020B0604020202020204" pitchFamily="34" charset="0"/>
              </a:rPr>
              <a:t>The research clearly shows that dogs are more loyal to their human due to their breeding and belief systems, which cats lack.</a:t>
            </a:r>
          </a:p>
          <a:p>
            <a:pPr>
              <a:lnSpc>
                <a:spcPts val="2142"/>
              </a:lnSpc>
            </a:pPr>
            <a:endParaRPr lang="en-US" sz="2000" dirty="0">
              <a:solidFill>
                <a:srgbClr val="5E17EB"/>
              </a:solidFill>
              <a:latin typeface="OpenDyslexic 3" pitchFamily="2" charset="0"/>
              <a:cs typeface="Arial" panose="020B0604020202020204" pitchFamily="34" charset="0"/>
            </a:endParaRPr>
          </a:p>
        </p:txBody>
      </p:sp>
      <p:grpSp>
        <p:nvGrpSpPr>
          <p:cNvPr id="7" name="Group 7"/>
          <p:cNvGrpSpPr/>
          <p:nvPr/>
        </p:nvGrpSpPr>
        <p:grpSpPr>
          <a:xfrm>
            <a:off x="5358087" y="8054600"/>
            <a:ext cx="3520660" cy="810704"/>
            <a:chOff x="0" y="0"/>
            <a:chExt cx="1382924" cy="318447"/>
          </a:xfrm>
        </p:grpSpPr>
        <p:sp>
          <p:nvSpPr>
            <p:cNvPr id="8" name="Freeform 8"/>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29727"/>
            </a:solidFill>
          </p:spPr>
          <p:txBody>
            <a:bodyPr/>
            <a:lstStyle/>
            <a:p>
              <a:endParaRPr lang="en-NZ">
                <a:latin typeface="OpenDyslexic 3" pitchFamily="2" charset="0"/>
              </a:endParaRPr>
            </a:p>
          </p:txBody>
        </p:sp>
        <p:sp>
          <p:nvSpPr>
            <p:cNvPr id="9" name="TextBox 9"/>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rPr>
                <a:t>EVIDENCE</a:t>
              </a:r>
            </a:p>
          </p:txBody>
        </p:sp>
      </p:grpSp>
      <p:grpSp>
        <p:nvGrpSpPr>
          <p:cNvPr id="10" name="Group 10"/>
          <p:cNvGrpSpPr/>
          <p:nvPr/>
        </p:nvGrpSpPr>
        <p:grpSpPr>
          <a:xfrm>
            <a:off x="9351386" y="8054600"/>
            <a:ext cx="3520660" cy="810704"/>
            <a:chOff x="0" y="0"/>
            <a:chExt cx="1382924" cy="318447"/>
          </a:xfrm>
        </p:grpSpPr>
        <p:sp>
          <p:nvSpPr>
            <p:cNvPr id="11" name="Freeform 11"/>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F66C4"/>
            </a:solidFill>
          </p:spPr>
          <p:txBody>
            <a:bodyPr/>
            <a:lstStyle/>
            <a:p>
              <a:endParaRPr lang="en-NZ">
                <a:latin typeface="OpenDyslexic 3" pitchFamily="2" charset="0"/>
              </a:endParaRPr>
            </a:p>
          </p:txBody>
        </p:sp>
        <p:sp>
          <p:nvSpPr>
            <p:cNvPr id="12" name="TextBox 12"/>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rPr>
                <a:t>EXAMPLE</a:t>
              </a:r>
            </a:p>
          </p:txBody>
        </p:sp>
      </p:grpSp>
      <p:grpSp>
        <p:nvGrpSpPr>
          <p:cNvPr id="13" name="Group 13"/>
          <p:cNvGrpSpPr/>
          <p:nvPr/>
        </p:nvGrpSpPr>
        <p:grpSpPr>
          <a:xfrm>
            <a:off x="13344685" y="8054600"/>
            <a:ext cx="3520660" cy="810704"/>
            <a:chOff x="0" y="0"/>
            <a:chExt cx="1382924" cy="318447"/>
          </a:xfrm>
        </p:grpSpPr>
        <p:sp>
          <p:nvSpPr>
            <p:cNvPr id="14" name="Freeform 14"/>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8C52FF"/>
            </a:solidFill>
          </p:spPr>
          <p:txBody>
            <a:bodyPr/>
            <a:lstStyle/>
            <a:p>
              <a:endParaRPr lang="en-NZ">
                <a:latin typeface="OpenDyslexic 3" pitchFamily="2" charset="0"/>
              </a:endParaRPr>
            </a:p>
          </p:txBody>
        </p:sp>
        <p:sp>
          <p:nvSpPr>
            <p:cNvPr id="15" name="TextBox 15"/>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rPr>
                <a:t>Y?</a:t>
              </a:r>
            </a:p>
          </p:txBody>
        </p:sp>
      </p:grpSp>
      <p:sp>
        <p:nvSpPr>
          <p:cNvPr id="16" name="Freeform 16"/>
          <p:cNvSpPr/>
          <p:nvPr/>
        </p:nvSpPr>
        <p:spPr>
          <a:xfrm rot="953267">
            <a:off x="16190160" y="1160234"/>
            <a:ext cx="866549" cy="1601014"/>
          </a:xfrm>
          <a:custGeom>
            <a:avLst/>
            <a:gdLst/>
            <a:ahLst/>
            <a:cxnLst/>
            <a:rect l="l" t="t" r="r" b="b"/>
            <a:pathLst>
              <a:path w="866549" h="1601014">
                <a:moveTo>
                  <a:pt x="0" y="0"/>
                </a:moveTo>
                <a:lnTo>
                  <a:pt x="866549" y="0"/>
                </a:lnTo>
                <a:lnTo>
                  <a:pt x="866549" y="1601014"/>
                </a:lnTo>
                <a:lnTo>
                  <a:pt x="0" y="16010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grpSp>
        <p:nvGrpSpPr>
          <p:cNvPr id="17" name="Group 17"/>
          <p:cNvGrpSpPr/>
          <p:nvPr/>
        </p:nvGrpSpPr>
        <p:grpSpPr>
          <a:xfrm>
            <a:off x="1361177" y="8054600"/>
            <a:ext cx="3520660" cy="810704"/>
            <a:chOff x="0" y="0"/>
            <a:chExt cx="1382924" cy="318447"/>
          </a:xfrm>
        </p:grpSpPr>
        <p:sp>
          <p:nvSpPr>
            <p:cNvPr id="18" name="Freeform 18"/>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00BF63"/>
            </a:solidFill>
          </p:spPr>
          <p:txBody>
            <a:bodyPr/>
            <a:lstStyle/>
            <a:p>
              <a:endParaRPr lang="en-NZ">
                <a:latin typeface="OpenDyslexic 3" pitchFamily="2" charset="0"/>
              </a:endParaRPr>
            </a:p>
          </p:txBody>
        </p:sp>
        <p:sp>
          <p:nvSpPr>
            <p:cNvPr id="19" name="TextBox 19"/>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dirty="0">
                  <a:solidFill>
                    <a:srgbClr val="000000"/>
                  </a:solidFill>
                  <a:latin typeface="OpenDyslexic 3" pitchFamily="2" charset="0"/>
                </a:rPr>
                <a:t>STATEMENT</a:t>
              </a:r>
            </a:p>
          </p:txBody>
        </p:sp>
      </p:grpSp>
    </p:spTree>
  </p:cSld>
  <p:clrMapOvr>
    <a:masterClrMapping/>
  </p:clrMapOvr>
  <p:transition>
    <p:circl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AutoShape 5"/>
          <p:cNvSpPr/>
          <p:nvPr/>
        </p:nvSpPr>
        <p:spPr>
          <a:xfrm>
            <a:off x="10261477" y="8233838"/>
            <a:ext cx="3654636" cy="0"/>
          </a:xfrm>
          <a:prstGeom prst="line">
            <a:avLst/>
          </a:prstGeom>
          <a:ln w="95250" cap="rnd">
            <a:solidFill>
              <a:srgbClr val="211D1D"/>
            </a:solidFill>
            <a:prstDash val="solid"/>
            <a:headEnd type="none" w="sm" len="sm"/>
            <a:tailEnd type="none" w="sm" len="sm"/>
          </a:ln>
        </p:spPr>
        <p:txBody>
          <a:bodyPr/>
          <a:lstStyle/>
          <a:p>
            <a:endParaRPr lang="en-NZ"/>
          </a:p>
        </p:txBody>
      </p:sp>
      <p:sp>
        <p:nvSpPr>
          <p:cNvPr id="6" name="TextBox 6"/>
          <p:cNvSpPr txBox="1"/>
          <p:nvPr/>
        </p:nvSpPr>
        <p:spPr>
          <a:xfrm>
            <a:off x="4276623" y="2125533"/>
            <a:ext cx="12176930" cy="2443874"/>
          </a:xfrm>
          <a:prstGeom prst="rect">
            <a:avLst/>
          </a:prstGeom>
        </p:spPr>
        <p:txBody>
          <a:bodyPr wrap="square" lIns="0" tIns="0" rIns="0" bIns="0" rtlCol="0" anchor="t">
            <a:spAutoFit/>
          </a:bodyPr>
          <a:lstStyle/>
          <a:p>
            <a:pPr algn="ctr">
              <a:lnSpc>
                <a:spcPts val="20394"/>
              </a:lnSpc>
            </a:pPr>
            <a:r>
              <a:rPr lang="en-US" sz="14567" spc="349">
                <a:solidFill>
                  <a:srgbClr val="211D1D"/>
                </a:solidFill>
                <a:latin typeface="OpenDyslexic 3" pitchFamily="2" charset="0"/>
                <a:cs typeface="Arial" panose="020B0604020202020204" pitchFamily="34" charset="0"/>
              </a:rPr>
              <a:t>POP QUIZ</a:t>
            </a:r>
          </a:p>
        </p:txBody>
      </p:sp>
      <p:sp>
        <p:nvSpPr>
          <p:cNvPr id="7" name="TextBox 7"/>
          <p:cNvSpPr txBox="1"/>
          <p:nvPr/>
        </p:nvSpPr>
        <p:spPr>
          <a:xfrm>
            <a:off x="3566160" y="4578918"/>
            <a:ext cx="13654365" cy="2660793"/>
          </a:xfrm>
          <a:prstGeom prst="rect">
            <a:avLst/>
          </a:prstGeom>
        </p:spPr>
        <p:txBody>
          <a:bodyPr wrap="square" lIns="0" tIns="0" rIns="0" bIns="0" rtlCol="0" anchor="t">
            <a:spAutoFit/>
          </a:bodyPr>
          <a:lstStyle/>
          <a:p>
            <a:pPr algn="ctr">
              <a:lnSpc>
                <a:spcPts val="22246"/>
              </a:lnSpc>
            </a:pPr>
            <a:r>
              <a:rPr lang="en-US" sz="15890">
                <a:solidFill>
                  <a:srgbClr val="211D1D"/>
                </a:solidFill>
                <a:latin typeface="OpenDyslexic 3" pitchFamily="2" charset="0"/>
                <a:cs typeface="Arial" panose="020B0604020202020204" pitchFamily="34" charset="0"/>
              </a:rPr>
              <a:t>POP QUIZ </a:t>
            </a:r>
          </a:p>
        </p:txBody>
      </p:sp>
    </p:spTree>
  </p:cSld>
  <p:clrMapOvr>
    <a:masterClrMapping/>
  </p:clrMapOvr>
  <p:transition>
    <p:circl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235864" y="2596286"/>
            <a:ext cx="15816924" cy="1319152"/>
            <a:chOff x="0" y="0"/>
            <a:chExt cx="4165774" cy="347431"/>
          </a:xfrm>
          <a:solidFill>
            <a:schemeClr val="tx2">
              <a:lumMod val="20000"/>
              <a:lumOff val="80000"/>
            </a:schemeClr>
          </a:solidFill>
        </p:grpSpPr>
        <p:sp>
          <p:nvSpPr>
            <p:cNvPr id="6" name="Freeform 6"/>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7" name="TextBox 7"/>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99" dirty="0">
                  <a:solidFill>
                    <a:srgbClr val="000000"/>
                  </a:solidFill>
                  <a:latin typeface="OpenDyslexic 3" pitchFamily="2" charset="0"/>
                  <a:cs typeface="Arial" panose="020B0604020202020204" pitchFamily="34" charset="0"/>
                </a:rPr>
                <a:t>cute, cuddly, </a:t>
              </a:r>
              <a:r>
                <a:rPr lang="en-US" sz="3299" dirty="0" err="1">
                  <a:solidFill>
                    <a:srgbClr val="000000"/>
                  </a:solidFill>
                  <a:latin typeface="OpenDyslexic 3" pitchFamily="2" charset="0"/>
                  <a:cs typeface="Arial" panose="020B0604020202020204" pitchFamily="34" charset="0"/>
                </a:rPr>
                <a:t>colourful</a:t>
              </a:r>
              <a:endParaRPr lang="en-US" sz="3299" dirty="0">
                <a:solidFill>
                  <a:srgbClr val="000000"/>
                </a:solidFill>
                <a:latin typeface="OpenDyslexic 3" pitchFamily="2" charset="0"/>
                <a:cs typeface="Arial" panose="020B0604020202020204" pitchFamily="34" charset="0"/>
              </a:endParaRPr>
            </a:p>
          </p:txBody>
        </p:sp>
      </p:grpSp>
      <p:grpSp>
        <p:nvGrpSpPr>
          <p:cNvPr id="8" name="Group 8"/>
          <p:cNvGrpSpPr/>
          <p:nvPr/>
        </p:nvGrpSpPr>
        <p:grpSpPr>
          <a:xfrm>
            <a:off x="1235864" y="4324733"/>
            <a:ext cx="15816924" cy="1319152"/>
            <a:chOff x="0" y="0"/>
            <a:chExt cx="4165774" cy="347431"/>
          </a:xfrm>
          <a:solidFill>
            <a:schemeClr val="accent3">
              <a:lumMod val="20000"/>
              <a:lumOff val="80000"/>
            </a:schemeClr>
          </a:solidFill>
        </p:grpSpPr>
        <p:sp>
          <p:nvSpPr>
            <p:cNvPr id="9" name="Freeform 9"/>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10" name="TextBox 10"/>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cautious, considered, curious</a:t>
              </a:r>
            </a:p>
          </p:txBody>
        </p:sp>
      </p:grpSp>
      <p:grpSp>
        <p:nvGrpSpPr>
          <p:cNvPr id="11" name="Group 11"/>
          <p:cNvGrpSpPr/>
          <p:nvPr/>
        </p:nvGrpSpPr>
        <p:grpSpPr>
          <a:xfrm>
            <a:off x="1235864" y="6053181"/>
            <a:ext cx="15816924" cy="1319152"/>
            <a:chOff x="0" y="0"/>
            <a:chExt cx="4165774" cy="347431"/>
          </a:xfrm>
          <a:solidFill>
            <a:schemeClr val="accent6">
              <a:lumMod val="60000"/>
              <a:lumOff val="40000"/>
            </a:schemeClr>
          </a:solidFill>
        </p:grpSpPr>
        <p:sp>
          <p:nvSpPr>
            <p:cNvPr id="12" name="Freeform 12"/>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13" name="TextBox 13"/>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clear, concise, correct</a:t>
              </a:r>
            </a:p>
          </p:txBody>
        </p:sp>
      </p:grpSp>
      <p:grpSp>
        <p:nvGrpSpPr>
          <p:cNvPr id="14" name="Group 14"/>
          <p:cNvGrpSpPr/>
          <p:nvPr/>
        </p:nvGrpSpPr>
        <p:grpSpPr>
          <a:xfrm>
            <a:off x="1235864" y="7781628"/>
            <a:ext cx="15816924" cy="1319152"/>
            <a:chOff x="0" y="0"/>
            <a:chExt cx="4165774" cy="347431"/>
          </a:xfrm>
          <a:solidFill>
            <a:schemeClr val="accent3">
              <a:lumMod val="60000"/>
              <a:lumOff val="40000"/>
            </a:schemeClr>
          </a:solidFill>
        </p:grpSpPr>
        <p:sp>
          <p:nvSpPr>
            <p:cNvPr id="15" name="Freeform 15"/>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16" name="TextBox 16"/>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compact, contemporary, curated</a:t>
              </a:r>
            </a:p>
          </p:txBody>
        </p:sp>
      </p:grpSp>
      <p:sp>
        <p:nvSpPr>
          <p:cNvPr id="17" name="TextBox 17"/>
          <p:cNvSpPr txBox="1"/>
          <p:nvPr/>
        </p:nvSpPr>
        <p:spPr>
          <a:xfrm>
            <a:off x="1235864" y="1023846"/>
            <a:ext cx="17433136" cy="963084"/>
          </a:xfrm>
          <a:prstGeom prst="rect">
            <a:avLst/>
          </a:prstGeom>
        </p:spPr>
        <p:txBody>
          <a:bodyPr wrap="square" lIns="0" tIns="0" rIns="0" bIns="0" rtlCol="0" anchor="t">
            <a:spAutoFit/>
          </a:bodyPr>
          <a:lstStyle/>
          <a:p>
            <a:pPr>
              <a:lnSpc>
                <a:spcPts val="8540"/>
              </a:lnSpc>
            </a:pPr>
            <a:r>
              <a:rPr lang="en-US" sz="3600" dirty="0">
                <a:solidFill>
                  <a:srgbClr val="000000"/>
                </a:solidFill>
                <a:latin typeface="OpenDyslexic 3" pitchFamily="2" charset="0"/>
                <a:cs typeface="Arial" panose="020B0604020202020204" pitchFamily="34" charset="0"/>
              </a:rPr>
              <a:t>WHAT ARE THE 3 C‘S OF ACADEMIC WRITING?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235864" y="2596286"/>
            <a:ext cx="15816924" cy="1319152"/>
            <a:chOff x="0" y="0"/>
            <a:chExt cx="4165774" cy="347431"/>
          </a:xfrm>
        </p:grpSpPr>
        <p:sp>
          <p:nvSpPr>
            <p:cNvPr id="6" name="Freeform 6"/>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chemeClr val="tx2">
                <a:lumMod val="20000"/>
                <a:lumOff val="80000"/>
              </a:schemeClr>
            </a:solidFill>
          </p:spPr>
          <p:txBody>
            <a:bodyPr/>
            <a:lstStyle/>
            <a:p>
              <a:endParaRPr lang="en-NZ">
                <a:latin typeface="OpenDyslexic 3" pitchFamily="2" charset="0"/>
              </a:endParaRPr>
            </a:p>
          </p:txBody>
        </p:sp>
        <p:sp>
          <p:nvSpPr>
            <p:cNvPr id="7" name="TextBox 7"/>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strike="sngStrike">
                  <a:solidFill>
                    <a:srgbClr val="000000"/>
                  </a:solidFill>
                  <a:latin typeface="OpenDyslexic 3" pitchFamily="2" charset="0"/>
                  <a:cs typeface="Arial" panose="020B0604020202020204" pitchFamily="34" charset="0"/>
                </a:rPr>
                <a:t>cute, cuddly, </a:t>
              </a:r>
              <a:r>
                <a:rPr lang="en-US" sz="3299" strike="sngStrike" err="1">
                  <a:solidFill>
                    <a:srgbClr val="000000"/>
                  </a:solidFill>
                  <a:latin typeface="OpenDyslexic 3" pitchFamily="2" charset="0"/>
                  <a:cs typeface="Arial" panose="020B0604020202020204" pitchFamily="34" charset="0"/>
                </a:rPr>
                <a:t>colourful</a:t>
              </a:r>
              <a:endParaRPr lang="en-US" sz="3299" strike="sngStrike">
                <a:solidFill>
                  <a:srgbClr val="000000"/>
                </a:solidFill>
                <a:latin typeface="OpenDyslexic 3" pitchFamily="2" charset="0"/>
                <a:cs typeface="Arial" panose="020B0604020202020204" pitchFamily="34" charset="0"/>
              </a:endParaRPr>
            </a:p>
          </p:txBody>
        </p:sp>
      </p:grpSp>
      <p:grpSp>
        <p:nvGrpSpPr>
          <p:cNvPr id="8" name="Group 8"/>
          <p:cNvGrpSpPr/>
          <p:nvPr/>
        </p:nvGrpSpPr>
        <p:grpSpPr>
          <a:xfrm>
            <a:off x="1235864" y="4324733"/>
            <a:ext cx="15816924" cy="1319152"/>
            <a:chOff x="0" y="0"/>
            <a:chExt cx="4165774" cy="347431"/>
          </a:xfrm>
        </p:grpSpPr>
        <p:sp>
          <p:nvSpPr>
            <p:cNvPr id="9" name="Freeform 9"/>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chemeClr val="accent3">
                <a:lumMod val="20000"/>
                <a:lumOff val="80000"/>
              </a:schemeClr>
            </a:solidFill>
          </p:spPr>
          <p:txBody>
            <a:bodyPr/>
            <a:lstStyle/>
            <a:p>
              <a:endParaRPr lang="en-NZ">
                <a:latin typeface="OpenDyslexic 3" pitchFamily="2" charset="0"/>
              </a:endParaRPr>
            </a:p>
          </p:txBody>
        </p:sp>
        <p:sp>
          <p:nvSpPr>
            <p:cNvPr id="10" name="TextBox 10"/>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strike="sngStrike">
                  <a:solidFill>
                    <a:srgbClr val="000000"/>
                  </a:solidFill>
                  <a:latin typeface="OpenDyslexic 3" pitchFamily="2" charset="0"/>
                  <a:cs typeface="Arial" panose="020B0604020202020204" pitchFamily="34" charset="0"/>
                </a:rPr>
                <a:t>cautious, considered, curious</a:t>
              </a:r>
            </a:p>
          </p:txBody>
        </p:sp>
      </p:grpSp>
      <p:grpSp>
        <p:nvGrpSpPr>
          <p:cNvPr id="11" name="Group 11"/>
          <p:cNvGrpSpPr/>
          <p:nvPr/>
        </p:nvGrpSpPr>
        <p:grpSpPr>
          <a:xfrm>
            <a:off x="1235864" y="6053181"/>
            <a:ext cx="15816924" cy="1319152"/>
            <a:chOff x="0" y="0"/>
            <a:chExt cx="4165774" cy="347431"/>
          </a:xfrm>
        </p:grpSpPr>
        <p:sp>
          <p:nvSpPr>
            <p:cNvPr id="12" name="Freeform 12"/>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chemeClr val="accent6">
                <a:lumMod val="60000"/>
                <a:lumOff val="40000"/>
              </a:schemeClr>
            </a:solidFill>
          </p:spPr>
          <p:txBody>
            <a:bodyPr/>
            <a:lstStyle/>
            <a:p>
              <a:endParaRPr lang="en-NZ">
                <a:latin typeface="OpenDyslexic 3" pitchFamily="2" charset="0"/>
              </a:endParaRPr>
            </a:p>
          </p:txBody>
        </p:sp>
        <p:sp>
          <p:nvSpPr>
            <p:cNvPr id="13" name="TextBox 13"/>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clear, concise, correct</a:t>
              </a:r>
            </a:p>
          </p:txBody>
        </p:sp>
      </p:grpSp>
      <p:grpSp>
        <p:nvGrpSpPr>
          <p:cNvPr id="14" name="Group 14"/>
          <p:cNvGrpSpPr/>
          <p:nvPr/>
        </p:nvGrpSpPr>
        <p:grpSpPr>
          <a:xfrm>
            <a:off x="1235864" y="7781628"/>
            <a:ext cx="15816924" cy="1319152"/>
            <a:chOff x="0" y="0"/>
            <a:chExt cx="4165774" cy="347431"/>
          </a:xfrm>
        </p:grpSpPr>
        <p:sp>
          <p:nvSpPr>
            <p:cNvPr id="15" name="Freeform 15"/>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chemeClr val="accent3">
                <a:lumMod val="60000"/>
                <a:lumOff val="40000"/>
              </a:schemeClr>
            </a:solidFill>
          </p:spPr>
          <p:txBody>
            <a:bodyPr/>
            <a:lstStyle/>
            <a:p>
              <a:endParaRPr lang="en-NZ">
                <a:latin typeface="OpenDyslexic 3" pitchFamily="2" charset="0"/>
              </a:endParaRPr>
            </a:p>
          </p:txBody>
        </p:sp>
        <p:sp>
          <p:nvSpPr>
            <p:cNvPr id="16" name="TextBox 16"/>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strike="sngStrike">
                  <a:solidFill>
                    <a:srgbClr val="000000"/>
                  </a:solidFill>
                  <a:latin typeface="OpenDyslexic 3" pitchFamily="2" charset="0"/>
                  <a:cs typeface="Arial" panose="020B0604020202020204" pitchFamily="34" charset="0"/>
                </a:rPr>
                <a:t>compact, contemporary, curated</a:t>
              </a:r>
            </a:p>
          </p:txBody>
        </p:sp>
      </p:grpSp>
      <p:sp>
        <p:nvSpPr>
          <p:cNvPr id="17" name="TextBox 17"/>
          <p:cNvSpPr txBox="1"/>
          <p:nvPr/>
        </p:nvSpPr>
        <p:spPr>
          <a:xfrm>
            <a:off x="1235864" y="1014321"/>
            <a:ext cx="15816924" cy="926985"/>
          </a:xfrm>
          <a:prstGeom prst="rect">
            <a:avLst/>
          </a:prstGeom>
        </p:spPr>
        <p:txBody>
          <a:bodyPr lIns="0" tIns="0" rIns="0" bIns="0" rtlCol="0" anchor="t">
            <a:spAutoFit/>
          </a:bodyPr>
          <a:lstStyle/>
          <a:p>
            <a:pPr>
              <a:lnSpc>
                <a:spcPts val="8400"/>
              </a:lnSpc>
            </a:pPr>
            <a:r>
              <a:rPr lang="en-US" sz="3600" dirty="0">
                <a:solidFill>
                  <a:srgbClr val="000000"/>
                </a:solidFill>
                <a:latin typeface="OpenDyslexic 3" pitchFamily="2" charset="0"/>
                <a:cs typeface="Arial" panose="020B0604020202020204" pitchFamily="34" charset="0"/>
              </a:rPr>
              <a:t>WHAT ARE THE 3 C‘S OF ACADEMIC WRITING?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235864" y="2596286"/>
            <a:ext cx="15816924" cy="1319152"/>
            <a:chOff x="0" y="0"/>
            <a:chExt cx="4165774" cy="347431"/>
          </a:xfrm>
        </p:grpSpPr>
        <p:sp>
          <p:nvSpPr>
            <p:cNvPr id="6" name="Freeform 6"/>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chemeClr val="tx2">
                <a:lumMod val="20000"/>
                <a:lumOff val="80000"/>
              </a:schemeClr>
            </a:solidFill>
          </p:spPr>
          <p:txBody>
            <a:bodyPr/>
            <a:lstStyle/>
            <a:p>
              <a:endParaRPr lang="en-NZ">
                <a:latin typeface="OpenDyslexic 3" pitchFamily="2" charset="0"/>
              </a:endParaRPr>
            </a:p>
          </p:txBody>
        </p:sp>
        <p:sp>
          <p:nvSpPr>
            <p:cNvPr id="7" name="TextBox 7"/>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statement, evidence, example, why?</a:t>
              </a:r>
            </a:p>
          </p:txBody>
        </p:sp>
      </p:grpSp>
      <p:grpSp>
        <p:nvGrpSpPr>
          <p:cNvPr id="8" name="Group 8"/>
          <p:cNvGrpSpPr/>
          <p:nvPr/>
        </p:nvGrpSpPr>
        <p:grpSpPr>
          <a:xfrm>
            <a:off x="1235864" y="4324733"/>
            <a:ext cx="15816924" cy="1319152"/>
            <a:chOff x="0" y="0"/>
            <a:chExt cx="4165774" cy="347431"/>
          </a:xfrm>
          <a:solidFill>
            <a:schemeClr val="accent3">
              <a:lumMod val="20000"/>
              <a:lumOff val="80000"/>
            </a:schemeClr>
          </a:solidFill>
        </p:grpSpPr>
        <p:sp>
          <p:nvSpPr>
            <p:cNvPr id="9" name="Freeform 9"/>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10" name="TextBox 10"/>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simple, easy, entertaining, your thoughts</a:t>
              </a:r>
            </a:p>
          </p:txBody>
        </p:sp>
      </p:grpSp>
      <p:grpSp>
        <p:nvGrpSpPr>
          <p:cNvPr id="11" name="Group 11"/>
          <p:cNvGrpSpPr/>
          <p:nvPr/>
        </p:nvGrpSpPr>
        <p:grpSpPr>
          <a:xfrm>
            <a:off x="1235864" y="6053181"/>
            <a:ext cx="15816924" cy="1319152"/>
            <a:chOff x="0" y="0"/>
            <a:chExt cx="4165774" cy="347431"/>
          </a:xfrm>
          <a:solidFill>
            <a:schemeClr val="accent2">
              <a:lumMod val="40000"/>
              <a:lumOff val="60000"/>
            </a:schemeClr>
          </a:solidFill>
        </p:grpSpPr>
        <p:sp>
          <p:nvSpPr>
            <p:cNvPr id="12" name="Freeform 12"/>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13" name="TextBox 13"/>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50">
                  <a:solidFill>
                    <a:srgbClr val="000000"/>
                  </a:solidFill>
                  <a:latin typeface="OpenDyslexic 3" pitchFamily="2" charset="0"/>
                  <a:cs typeface="Arial"/>
                </a:rPr>
                <a:t>something, everything, exactly, youthful</a:t>
              </a:r>
              <a:endParaRPr lang="en-US" sz="3299">
                <a:solidFill>
                  <a:srgbClr val="000000"/>
                </a:solidFill>
                <a:latin typeface="OpenDyslexic 3" pitchFamily="2" charset="0"/>
                <a:cs typeface="Arial" panose="020B0604020202020204" pitchFamily="34" charset="0"/>
              </a:endParaRPr>
            </a:p>
          </p:txBody>
        </p:sp>
      </p:grpSp>
      <p:grpSp>
        <p:nvGrpSpPr>
          <p:cNvPr id="14" name="Group 14"/>
          <p:cNvGrpSpPr/>
          <p:nvPr/>
        </p:nvGrpSpPr>
        <p:grpSpPr>
          <a:xfrm>
            <a:off x="1235864" y="7781628"/>
            <a:ext cx="15816924" cy="1319152"/>
            <a:chOff x="0" y="0"/>
            <a:chExt cx="4165774" cy="347431"/>
          </a:xfrm>
          <a:solidFill>
            <a:schemeClr val="accent6">
              <a:lumMod val="60000"/>
              <a:lumOff val="40000"/>
            </a:schemeClr>
          </a:solidFill>
        </p:grpSpPr>
        <p:sp>
          <p:nvSpPr>
            <p:cNvPr id="15" name="Freeform 15"/>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16" name="TextBox 16"/>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sentence, evidence, extra, your opinion</a:t>
              </a:r>
            </a:p>
          </p:txBody>
        </p:sp>
      </p:grpSp>
      <p:sp>
        <p:nvSpPr>
          <p:cNvPr id="17" name="TextBox 17"/>
          <p:cNvSpPr txBox="1"/>
          <p:nvPr/>
        </p:nvSpPr>
        <p:spPr>
          <a:xfrm>
            <a:off x="1235864" y="985746"/>
            <a:ext cx="15816924" cy="1150058"/>
          </a:xfrm>
          <a:prstGeom prst="rect">
            <a:avLst/>
          </a:prstGeom>
        </p:spPr>
        <p:txBody>
          <a:bodyPr lIns="0" tIns="0" rIns="0" bIns="0" rtlCol="0" anchor="t">
            <a:spAutoFit/>
          </a:bodyPr>
          <a:lstStyle/>
          <a:p>
            <a:pPr>
              <a:lnSpc>
                <a:spcPts val="10080"/>
              </a:lnSpc>
            </a:pPr>
            <a:r>
              <a:rPr lang="en-US" sz="5400" dirty="0">
                <a:solidFill>
                  <a:srgbClr val="000000"/>
                </a:solidFill>
                <a:latin typeface="OpenDyslexic 3" pitchFamily="2" charset="0"/>
                <a:cs typeface="Arial" panose="020B0604020202020204" pitchFamily="34" charset="0"/>
              </a:rPr>
              <a:t>WHAT DOES SEXY STAND FOR?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235864" y="2596286"/>
            <a:ext cx="15816924" cy="1319152"/>
            <a:chOff x="0" y="0"/>
            <a:chExt cx="4165774" cy="347431"/>
          </a:xfrm>
        </p:grpSpPr>
        <p:sp>
          <p:nvSpPr>
            <p:cNvPr id="6" name="Freeform 6"/>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chemeClr val="tx2">
                <a:lumMod val="20000"/>
                <a:lumOff val="80000"/>
              </a:schemeClr>
            </a:solidFill>
          </p:spPr>
          <p:txBody>
            <a:bodyPr/>
            <a:lstStyle/>
            <a:p>
              <a:endParaRPr lang="en-NZ">
                <a:latin typeface="OpenDyslexic 3" pitchFamily="2" charset="0"/>
              </a:endParaRPr>
            </a:p>
          </p:txBody>
        </p:sp>
        <p:sp>
          <p:nvSpPr>
            <p:cNvPr id="7" name="TextBox 7"/>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statement, evidence, example, why?</a:t>
              </a:r>
            </a:p>
          </p:txBody>
        </p:sp>
      </p:grpSp>
      <p:grpSp>
        <p:nvGrpSpPr>
          <p:cNvPr id="8" name="Group 8"/>
          <p:cNvGrpSpPr/>
          <p:nvPr/>
        </p:nvGrpSpPr>
        <p:grpSpPr>
          <a:xfrm>
            <a:off x="1235864" y="4324733"/>
            <a:ext cx="15816924" cy="1319152"/>
            <a:chOff x="0" y="0"/>
            <a:chExt cx="4165774" cy="347431"/>
          </a:xfrm>
          <a:solidFill>
            <a:schemeClr val="accent3">
              <a:lumMod val="20000"/>
              <a:lumOff val="80000"/>
            </a:schemeClr>
          </a:solidFill>
        </p:grpSpPr>
        <p:sp>
          <p:nvSpPr>
            <p:cNvPr id="9" name="Freeform 9"/>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10" name="TextBox 10"/>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99" strike="sngStrike">
                  <a:solidFill>
                    <a:srgbClr val="000000"/>
                  </a:solidFill>
                  <a:latin typeface="OpenDyslexic 3" pitchFamily="2" charset="0"/>
                  <a:cs typeface="Arial" panose="020B0604020202020204" pitchFamily="34" charset="0"/>
                </a:rPr>
                <a:t>simple, easy, entertaining, your thoughts</a:t>
              </a:r>
            </a:p>
          </p:txBody>
        </p:sp>
      </p:grpSp>
      <p:grpSp>
        <p:nvGrpSpPr>
          <p:cNvPr id="11" name="Group 11"/>
          <p:cNvGrpSpPr/>
          <p:nvPr/>
        </p:nvGrpSpPr>
        <p:grpSpPr>
          <a:xfrm>
            <a:off x="1235864" y="6053181"/>
            <a:ext cx="15816924" cy="1319152"/>
            <a:chOff x="0" y="0"/>
            <a:chExt cx="4165774" cy="347431"/>
          </a:xfrm>
          <a:solidFill>
            <a:schemeClr val="accent2">
              <a:lumMod val="40000"/>
              <a:lumOff val="60000"/>
            </a:schemeClr>
          </a:solidFill>
        </p:grpSpPr>
        <p:sp>
          <p:nvSpPr>
            <p:cNvPr id="12" name="Freeform 12"/>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13" name="TextBox 13"/>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50" strike="sngStrike">
                  <a:solidFill>
                    <a:srgbClr val="000000"/>
                  </a:solidFill>
                  <a:latin typeface="OpenDyslexic 3" pitchFamily="2" charset="0"/>
                  <a:cs typeface="Arial"/>
                </a:rPr>
                <a:t>something, everything, exactly, youthful</a:t>
              </a:r>
              <a:endParaRPr lang="en-US" sz="3299" strike="sngStrike">
                <a:solidFill>
                  <a:srgbClr val="000000"/>
                </a:solidFill>
                <a:latin typeface="OpenDyslexic 3" pitchFamily="2" charset="0"/>
                <a:cs typeface="Arial" panose="020B0604020202020204" pitchFamily="34" charset="0"/>
              </a:endParaRPr>
            </a:p>
          </p:txBody>
        </p:sp>
      </p:grpSp>
      <p:grpSp>
        <p:nvGrpSpPr>
          <p:cNvPr id="14" name="Group 14"/>
          <p:cNvGrpSpPr/>
          <p:nvPr/>
        </p:nvGrpSpPr>
        <p:grpSpPr>
          <a:xfrm>
            <a:off x="1235864" y="7781628"/>
            <a:ext cx="15816924" cy="1319152"/>
            <a:chOff x="0" y="0"/>
            <a:chExt cx="4165774" cy="347431"/>
          </a:xfrm>
          <a:solidFill>
            <a:schemeClr val="accent6">
              <a:lumMod val="60000"/>
              <a:lumOff val="40000"/>
            </a:schemeClr>
          </a:solidFill>
        </p:grpSpPr>
        <p:sp>
          <p:nvSpPr>
            <p:cNvPr id="15" name="Freeform 15"/>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16" name="TextBox 16"/>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99" strike="sngStrike">
                  <a:solidFill>
                    <a:srgbClr val="000000"/>
                  </a:solidFill>
                  <a:latin typeface="OpenDyslexic 3" pitchFamily="2" charset="0"/>
                  <a:cs typeface="Arial" panose="020B0604020202020204" pitchFamily="34" charset="0"/>
                </a:rPr>
                <a:t>sentence, evidence, extra, your opinion</a:t>
              </a:r>
            </a:p>
          </p:txBody>
        </p:sp>
      </p:grpSp>
      <p:sp>
        <p:nvSpPr>
          <p:cNvPr id="17" name="TextBox 17"/>
          <p:cNvSpPr txBox="1"/>
          <p:nvPr/>
        </p:nvSpPr>
        <p:spPr>
          <a:xfrm>
            <a:off x="1235864" y="985746"/>
            <a:ext cx="15816924" cy="1150058"/>
          </a:xfrm>
          <a:prstGeom prst="rect">
            <a:avLst/>
          </a:prstGeom>
        </p:spPr>
        <p:txBody>
          <a:bodyPr lIns="0" tIns="0" rIns="0" bIns="0" rtlCol="0" anchor="t">
            <a:spAutoFit/>
          </a:bodyPr>
          <a:lstStyle/>
          <a:p>
            <a:pPr>
              <a:lnSpc>
                <a:spcPts val="10080"/>
              </a:lnSpc>
            </a:pPr>
            <a:r>
              <a:rPr lang="en-US" sz="5400" dirty="0">
                <a:solidFill>
                  <a:srgbClr val="000000"/>
                </a:solidFill>
                <a:latin typeface="OpenDyslexic 3" pitchFamily="2" charset="0"/>
                <a:cs typeface="Arial" panose="020B0604020202020204" pitchFamily="34" charset="0"/>
              </a:rPr>
              <a:t>WHAT DOES SEXY STAND FOR?</a:t>
            </a:r>
          </a:p>
        </p:txBody>
      </p:sp>
    </p:spTree>
    <p:extLst>
      <p:ext uri="{BB962C8B-B14F-4D97-AF65-F5344CB8AC3E}">
        <p14:creationId xmlns:p14="http://schemas.microsoft.com/office/powerpoint/2010/main" val="1684373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TextBox 5"/>
          <p:cNvSpPr txBox="1"/>
          <p:nvPr/>
        </p:nvSpPr>
        <p:spPr>
          <a:xfrm>
            <a:off x="1173055" y="6520979"/>
            <a:ext cx="16086245" cy="1013787"/>
          </a:xfrm>
          <a:prstGeom prst="rect">
            <a:avLst/>
          </a:prstGeom>
        </p:spPr>
        <p:txBody>
          <a:bodyPr lIns="0" tIns="0" rIns="0" bIns="0" rtlCol="0" anchor="t">
            <a:spAutoFit/>
          </a:bodyPr>
          <a:lstStyle/>
          <a:p>
            <a:pPr>
              <a:lnSpc>
                <a:spcPts val="4031"/>
              </a:lnSpc>
            </a:pPr>
            <a:r>
              <a:rPr lang="en-US" sz="3199" dirty="0">
                <a:solidFill>
                  <a:srgbClr val="000000"/>
                </a:solidFill>
                <a:latin typeface="OpenDyslexic 3" pitchFamily="2" charset="0"/>
                <a:cs typeface="Arial" panose="020B0604020202020204" pitchFamily="34" charset="0"/>
              </a:rPr>
              <a:t>Conclusions should be a minimum of three sentences long and include no new ideas or citations.</a:t>
            </a:r>
          </a:p>
        </p:txBody>
      </p:sp>
      <p:sp>
        <p:nvSpPr>
          <p:cNvPr id="6" name="Freeform 6"/>
          <p:cNvSpPr/>
          <p:nvPr/>
        </p:nvSpPr>
        <p:spPr>
          <a:xfrm rot="953267">
            <a:off x="14106936" y="1124974"/>
            <a:ext cx="2235719" cy="4130658"/>
          </a:xfrm>
          <a:custGeom>
            <a:avLst/>
            <a:gdLst/>
            <a:ahLst/>
            <a:cxnLst/>
            <a:rect l="l" t="t" r="r" b="b"/>
            <a:pathLst>
              <a:path w="2235719" h="4130658">
                <a:moveTo>
                  <a:pt x="0" y="0"/>
                </a:moveTo>
                <a:lnTo>
                  <a:pt x="2235719" y="0"/>
                </a:lnTo>
                <a:lnTo>
                  <a:pt x="2235719" y="4130658"/>
                </a:lnTo>
                <a:lnTo>
                  <a:pt x="0" y="413065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7" name="TextBox 7"/>
          <p:cNvSpPr txBox="1"/>
          <p:nvPr/>
        </p:nvSpPr>
        <p:spPr>
          <a:xfrm>
            <a:off x="1173055" y="929667"/>
            <a:ext cx="12411191" cy="1209562"/>
          </a:xfrm>
          <a:prstGeom prst="rect">
            <a:avLst/>
          </a:prstGeom>
        </p:spPr>
        <p:txBody>
          <a:bodyPr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CONCLUSIONS</a:t>
            </a:r>
          </a:p>
        </p:txBody>
      </p:sp>
      <p:sp>
        <p:nvSpPr>
          <p:cNvPr id="8" name="TextBox 8"/>
          <p:cNvSpPr txBox="1"/>
          <p:nvPr/>
        </p:nvSpPr>
        <p:spPr>
          <a:xfrm>
            <a:off x="1173055" y="2594637"/>
            <a:ext cx="11698991" cy="490584"/>
          </a:xfrm>
          <a:prstGeom prst="rect">
            <a:avLst/>
          </a:prstGeom>
        </p:spPr>
        <p:txBody>
          <a:bodyPr lIns="0" tIns="0" rIns="0" bIns="0" rtlCol="0" anchor="t">
            <a:spAutoFit/>
          </a:bodyPr>
          <a:lstStyle/>
          <a:p>
            <a:pPr>
              <a:lnSpc>
                <a:spcPts val="4031"/>
              </a:lnSpc>
            </a:pPr>
            <a:r>
              <a:rPr lang="en-US" sz="3199">
                <a:solidFill>
                  <a:srgbClr val="000000"/>
                </a:solidFill>
                <a:latin typeface="OpenDyslexic 3" pitchFamily="2" charset="0"/>
                <a:cs typeface="Arial" panose="020B0604020202020204" pitchFamily="34" charset="0"/>
              </a:rPr>
              <a:t>The purpose of a conclusion is to...</a:t>
            </a:r>
          </a:p>
        </p:txBody>
      </p:sp>
      <p:sp>
        <p:nvSpPr>
          <p:cNvPr id="9" name="TextBox 9"/>
          <p:cNvSpPr txBox="1"/>
          <p:nvPr/>
        </p:nvSpPr>
        <p:spPr>
          <a:xfrm>
            <a:off x="1173055" y="3471018"/>
            <a:ext cx="11698991" cy="2033057"/>
          </a:xfrm>
          <a:prstGeom prst="rect">
            <a:avLst/>
          </a:prstGeom>
        </p:spPr>
        <p:txBody>
          <a:bodyPr lIns="0" tIns="0" rIns="0" bIns="0" rtlCol="0" anchor="t">
            <a:spAutoFit/>
          </a:bodyPr>
          <a:lstStyle/>
          <a:p>
            <a:pPr marL="690879" lvl="1" indent="-345439">
              <a:lnSpc>
                <a:spcPts val="5471"/>
              </a:lnSpc>
              <a:buFont typeface="Arial"/>
              <a:buChar char="•"/>
            </a:pPr>
            <a:r>
              <a:rPr lang="en-US" sz="3199">
                <a:solidFill>
                  <a:srgbClr val="000000"/>
                </a:solidFill>
                <a:latin typeface="OpenDyslexic 3" pitchFamily="2" charset="0"/>
                <a:cs typeface="Arial" panose="020B0604020202020204" pitchFamily="34" charset="0"/>
              </a:rPr>
              <a:t>reiterate what you have just said</a:t>
            </a:r>
          </a:p>
          <a:p>
            <a:pPr marL="690879" lvl="1" indent="-345439">
              <a:lnSpc>
                <a:spcPts val="5471"/>
              </a:lnSpc>
              <a:buFont typeface="Arial"/>
              <a:buChar char="•"/>
            </a:pPr>
            <a:r>
              <a:rPr lang="en-US" sz="3199">
                <a:solidFill>
                  <a:srgbClr val="000000"/>
                </a:solidFill>
                <a:latin typeface="OpenDyslexic 3" pitchFamily="2" charset="0"/>
                <a:cs typeface="Arial" panose="020B0604020202020204" pitchFamily="34" charset="0"/>
              </a:rPr>
              <a:t>restate your main points </a:t>
            </a:r>
          </a:p>
          <a:p>
            <a:pPr marL="690879" lvl="1" indent="-345439">
              <a:lnSpc>
                <a:spcPts val="5471"/>
              </a:lnSpc>
              <a:buFont typeface="Arial"/>
              <a:buChar char="•"/>
            </a:pPr>
            <a:r>
              <a:rPr lang="en-US" sz="3199">
                <a:solidFill>
                  <a:srgbClr val="000000"/>
                </a:solidFill>
                <a:latin typeface="OpenDyslexic 3" pitchFamily="2" charset="0"/>
                <a:cs typeface="Arial" panose="020B0604020202020204" pitchFamily="34" charset="0"/>
              </a:rPr>
              <a:t>conclude your findings or arguments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Freeform 5"/>
          <p:cNvSpPr/>
          <p:nvPr/>
        </p:nvSpPr>
        <p:spPr>
          <a:xfrm rot="953267">
            <a:off x="15211193" y="983321"/>
            <a:ext cx="841331" cy="1554422"/>
          </a:xfrm>
          <a:custGeom>
            <a:avLst/>
            <a:gdLst/>
            <a:ahLst/>
            <a:cxnLst/>
            <a:rect l="l" t="t" r="r" b="b"/>
            <a:pathLst>
              <a:path w="841331" h="1554422">
                <a:moveTo>
                  <a:pt x="0" y="0"/>
                </a:moveTo>
                <a:lnTo>
                  <a:pt x="841331" y="0"/>
                </a:lnTo>
                <a:lnTo>
                  <a:pt x="841331" y="1554422"/>
                </a:lnTo>
                <a:lnTo>
                  <a:pt x="0" y="155442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6" name="TextBox 6"/>
          <p:cNvSpPr txBox="1"/>
          <p:nvPr/>
        </p:nvSpPr>
        <p:spPr>
          <a:xfrm>
            <a:off x="1173055" y="929667"/>
            <a:ext cx="14293368" cy="1209562"/>
          </a:xfrm>
          <a:prstGeom prst="rect">
            <a:avLst/>
          </a:prstGeom>
        </p:spPr>
        <p:txBody>
          <a:bodyPr wrap="square"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EXAMPLE CONCLUSION</a:t>
            </a:r>
          </a:p>
        </p:txBody>
      </p:sp>
      <p:sp>
        <p:nvSpPr>
          <p:cNvPr id="7" name="TextBox 7"/>
          <p:cNvSpPr txBox="1"/>
          <p:nvPr/>
        </p:nvSpPr>
        <p:spPr>
          <a:xfrm>
            <a:off x="1173055" y="2604162"/>
            <a:ext cx="16056854" cy="5260671"/>
          </a:xfrm>
          <a:prstGeom prst="rect">
            <a:avLst/>
          </a:prstGeom>
        </p:spPr>
        <p:txBody>
          <a:bodyPr wrap="square" lIns="0" tIns="0" rIns="0" bIns="0" rtlCol="0" anchor="t">
            <a:spAutoFit/>
          </a:bodyPr>
          <a:lstStyle/>
          <a:p>
            <a:pPr>
              <a:lnSpc>
                <a:spcPts val="5187"/>
              </a:lnSpc>
            </a:pPr>
            <a:r>
              <a:rPr lang="en-US" sz="2800" dirty="0">
                <a:solidFill>
                  <a:srgbClr val="000000"/>
                </a:solidFill>
                <a:latin typeface="OpenDyslexic 3" pitchFamily="2" charset="0"/>
                <a:cs typeface="Arial" panose="020B0604020202020204" pitchFamily="34" charset="0"/>
              </a:rPr>
              <a:t>It is clear from the research, that dogs are in fact, the best pets. They are loyal, have a strong belief system, will often come to the aid of another and love you more than you love yourself. While there are some downsides to dog ownership, such as financial implications and limitations on when and where you can travel with them, this pales in comparison to the benefits. As a result, it is easy to state, without reservations, that if you are in search of a pet to improve your wellbeing, then a dog is the pet for you.</a:t>
            </a:r>
          </a:p>
        </p:txBody>
      </p:sp>
      <p:grpSp>
        <p:nvGrpSpPr>
          <p:cNvPr id="8" name="Group 8"/>
          <p:cNvGrpSpPr/>
          <p:nvPr/>
        </p:nvGrpSpPr>
        <p:grpSpPr>
          <a:xfrm>
            <a:off x="7396010" y="8506137"/>
            <a:ext cx="3520660" cy="810704"/>
            <a:chOff x="0" y="0"/>
            <a:chExt cx="1382924" cy="318447"/>
          </a:xfrm>
        </p:grpSpPr>
        <p:sp>
          <p:nvSpPr>
            <p:cNvPr id="9" name="Freeform 9"/>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29727"/>
            </a:solidFill>
          </p:spPr>
          <p:txBody>
            <a:bodyPr/>
            <a:lstStyle/>
            <a:p>
              <a:endParaRPr lang="en-NZ">
                <a:latin typeface="OpenDyslexic 3" pitchFamily="2" charset="0"/>
              </a:endParaRPr>
            </a:p>
          </p:txBody>
        </p:sp>
        <p:sp>
          <p:nvSpPr>
            <p:cNvPr id="10" name="TextBox 10"/>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cs typeface="Arial" panose="020B0604020202020204" pitchFamily="34" charset="0"/>
                </a:rPr>
                <a:t>RESTATE</a:t>
              </a:r>
            </a:p>
          </p:txBody>
        </p:sp>
      </p:grpSp>
      <p:grpSp>
        <p:nvGrpSpPr>
          <p:cNvPr id="11" name="Group 11"/>
          <p:cNvGrpSpPr/>
          <p:nvPr/>
        </p:nvGrpSpPr>
        <p:grpSpPr>
          <a:xfrm>
            <a:off x="11823916" y="8506137"/>
            <a:ext cx="3520660" cy="810704"/>
            <a:chOff x="0" y="0"/>
            <a:chExt cx="1382924" cy="318447"/>
          </a:xfrm>
        </p:grpSpPr>
        <p:sp>
          <p:nvSpPr>
            <p:cNvPr id="12" name="Freeform 12"/>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F66C4"/>
            </a:solidFill>
          </p:spPr>
          <p:txBody>
            <a:bodyPr/>
            <a:lstStyle/>
            <a:p>
              <a:endParaRPr lang="en-NZ">
                <a:latin typeface="OpenDyslexic 3" pitchFamily="2" charset="0"/>
              </a:endParaRPr>
            </a:p>
          </p:txBody>
        </p:sp>
        <p:sp>
          <p:nvSpPr>
            <p:cNvPr id="13" name="TextBox 13"/>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cs typeface="Arial" panose="020B0604020202020204" pitchFamily="34" charset="0"/>
                </a:rPr>
                <a:t>CONCLUDE</a:t>
              </a:r>
            </a:p>
          </p:txBody>
        </p:sp>
      </p:grpSp>
      <p:grpSp>
        <p:nvGrpSpPr>
          <p:cNvPr id="14" name="Group 14"/>
          <p:cNvGrpSpPr/>
          <p:nvPr/>
        </p:nvGrpSpPr>
        <p:grpSpPr>
          <a:xfrm>
            <a:off x="2970475" y="8506137"/>
            <a:ext cx="3520660" cy="810704"/>
            <a:chOff x="0" y="0"/>
            <a:chExt cx="1382924" cy="318447"/>
          </a:xfrm>
        </p:grpSpPr>
        <p:sp>
          <p:nvSpPr>
            <p:cNvPr id="15" name="Freeform 15"/>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00BF63"/>
            </a:solidFill>
          </p:spPr>
          <p:txBody>
            <a:bodyPr/>
            <a:lstStyle/>
            <a:p>
              <a:endParaRPr lang="en-NZ">
                <a:latin typeface="OpenDyslexic 3" pitchFamily="2" charset="0"/>
              </a:endParaRPr>
            </a:p>
          </p:txBody>
        </p:sp>
        <p:sp>
          <p:nvSpPr>
            <p:cNvPr id="16" name="TextBox 16"/>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dirty="0">
                  <a:solidFill>
                    <a:srgbClr val="000000"/>
                  </a:solidFill>
                  <a:latin typeface="OpenDyslexic 3" pitchFamily="2" charset="0"/>
                  <a:cs typeface="Arial" panose="020B0604020202020204" pitchFamily="34" charset="0"/>
                </a:rPr>
                <a:t>REITERATE</a:t>
              </a:r>
            </a:p>
          </p:txBody>
        </p:sp>
      </p:grpSp>
    </p:spTree>
  </p:cSld>
  <p:clrMapOvr>
    <a:masterClrMapping/>
  </p:clrMapOvr>
  <p:transition>
    <p:circl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11D1D"/>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6"/>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latin typeface="OpenDyslexic 3" pitchFamily="2" charset="0"/>
              </a:endParaRPr>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latin typeface="OpenDyslexic 3" pitchFamily="2" charset="0"/>
              </a:endParaRPr>
            </a:p>
          </p:txBody>
        </p:sp>
      </p:grpSp>
      <p:grpSp>
        <p:nvGrpSpPr>
          <p:cNvPr id="5" name="Group 5"/>
          <p:cNvGrpSpPr/>
          <p:nvPr/>
        </p:nvGrpSpPr>
        <p:grpSpPr>
          <a:xfrm>
            <a:off x="1235864" y="2596286"/>
            <a:ext cx="15816924" cy="1181606"/>
            <a:chOff x="0" y="0"/>
            <a:chExt cx="4165774" cy="347431"/>
          </a:xfrm>
          <a:solidFill>
            <a:schemeClr val="accent5"/>
          </a:solidFill>
        </p:grpSpPr>
        <p:sp>
          <p:nvSpPr>
            <p:cNvPr id="6" name="Freeform 6"/>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7" name="TextBox 7"/>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Understand what is expected in academic writing</a:t>
              </a:r>
            </a:p>
          </p:txBody>
        </p:sp>
      </p:grpSp>
      <p:grpSp>
        <p:nvGrpSpPr>
          <p:cNvPr id="8" name="Group 8"/>
          <p:cNvGrpSpPr/>
          <p:nvPr/>
        </p:nvGrpSpPr>
        <p:grpSpPr>
          <a:xfrm>
            <a:off x="1235864" y="3880931"/>
            <a:ext cx="15819586" cy="1608474"/>
            <a:chOff x="0" y="-76200"/>
            <a:chExt cx="4166475" cy="423631"/>
          </a:xfrm>
        </p:grpSpPr>
        <p:sp>
          <p:nvSpPr>
            <p:cNvPr id="9" name="Freeform 9"/>
            <p:cNvSpPr/>
            <p:nvPr/>
          </p:nvSpPr>
          <p:spPr>
            <a:xfrm>
              <a:off x="701" y="-34638"/>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FFF00"/>
            </a:solidFill>
          </p:spPr>
          <p:txBody>
            <a:bodyPr/>
            <a:lstStyle/>
            <a:p>
              <a:endParaRPr lang="en-NZ">
                <a:latin typeface="OpenDyslexic 3" pitchFamily="2" charset="0"/>
              </a:endParaRPr>
            </a:p>
          </p:txBody>
        </p:sp>
        <p:sp>
          <p:nvSpPr>
            <p:cNvPr id="10" name="TextBox 10"/>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Understand how to structure an essay and a paragraph</a:t>
              </a:r>
            </a:p>
          </p:txBody>
        </p:sp>
      </p:grpSp>
      <p:grpSp>
        <p:nvGrpSpPr>
          <p:cNvPr id="11" name="Group 11"/>
          <p:cNvGrpSpPr/>
          <p:nvPr/>
        </p:nvGrpSpPr>
        <p:grpSpPr>
          <a:xfrm>
            <a:off x="1235864" y="5744220"/>
            <a:ext cx="15817251" cy="1368207"/>
            <a:chOff x="-86" y="-93919"/>
            <a:chExt cx="4165860" cy="441350"/>
          </a:xfrm>
          <a:solidFill>
            <a:srgbClr val="92D050"/>
          </a:solidFill>
        </p:grpSpPr>
        <p:sp>
          <p:nvSpPr>
            <p:cNvPr id="12" name="Freeform 12"/>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13" name="TextBox 13"/>
            <p:cNvSpPr txBox="1"/>
            <p:nvPr/>
          </p:nvSpPr>
          <p:spPr>
            <a:xfrm>
              <a:off x="-86" y="-93919"/>
              <a:ext cx="4165774" cy="423631"/>
            </a:xfrm>
            <a:prstGeom prst="rect">
              <a:avLst/>
            </a:prstGeom>
            <a:grpFill/>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Know what is required of an introduction and a conclusion</a:t>
              </a:r>
            </a:p>
          </p:txBody>
        </p:sp>
      </p:grpSp>
      <p:grpSp>
        <p:nvGrpSpPr>
          <p:cNvPr id="14" name="Group 14"/>
          <p:cNvGrpSpPr/>
          <p:nvPr/>
        </p:nvGrpSpPr>
        <p:grpSpPr>
          <a:xfrm>
            <a:off x="1235864" y="7781628"/>
            <a:ext cx="15816924" cy="1077053"/>
            <a:chOff x="0" y="0"/>
            <a:chExt cx="4165774" cy="347431"/>
          </a:xfrm>
          <a:solidFill>
            <a:schemeClr val="accent4">
              <a:lumMod val="60000"/>
              <a:lumOff val="40000"/>
            </a:schemeClr>
          </a:solidFill>
        </p:grpSpPr>
        <p:sp>
          <p:nvSpPr>
            <p:cNvPr id="15" name="Freeform 15"/>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grpFill/>
          </p:spPr>
          <p:txBody>
            <a:bodyPr/>
            <a:lstStyle/>
            <a:p>
              <a:endParaRPr lang="en-NZ">
                <a:latin typeface="OpenDyslexic 3" pitchFamily="2" charset="0"/>
              </a:endParaRPr>
            </a:p>
          </p:txBody>
        </p:sp>
        <p:sp>
          <p:nvSpPr>
            <p:cNvPr id="16" name="TextBox 16"/>
            <p:cNvSpPr txBox="1"/>
            <p:nvPr/>
          </p:nvSpPr>
          <p:spPr>
            <a:xfrm>
              <a:off x="0" y="-76200"/>
              <a:ext cx="4165774" cy="423631"/>
            </a:xfrm>
            <a:prstGeom prst="rect">
              <a:avLst/>
            </a:prstGeom>
            <a:grpFill/>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Know when and how to use citations</a:t>
              </a:r>
            </a:p>
          </p:txBody>
        </p:sp>
      </p:grpSp>
      <p:sp>
        <p:nvSpPr>
          <p:cNvPr id="17" name="TextBox 17"/>
          <p:cNvSpPr txBox="1"/>
          <p:nvPr/>
        </p:nvSpPr>
        <p:spPr>
          <a:xfrm>
            <a:off x="1235864" y="985746"/>
            <a:ext cx="16518736" cy="1209562"/>
          </a:xfrm>
          <a:prstGeom prst="rect">
            <a:avLst/>
          </a:prstGeom>
        </p:spPr>
        <p:txBody>
          <a:bodyPr wrap="square"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PRESENTATION OBJECTIVES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Freeform 5"/>
          <p:cNvSpPr/>
          <p:nvPr/>
        </p:nvSpPr>
        <p:spPr>
          <a:xfrm rot="953267">
            <a:off x="15211193" y="983321"/>
            <a:ext cx="841331" cy="1554422"/>
          </a:xfrm>
          <a:custGeom>
            <a:avLst/>
            <a:gdLst/>
            <a:ahLst/>
            <a:cxnLst/>
            <a:rect l="l" t="t" r="r" b="b"/>
            <a:pathLst>
              <a:path w="841331" h="1554422">
                <a:moveTo>
                  <a:pt x="0" y="0"/>
                </a:moveTo>
                <a:lnTo>
                  <a:pt x="841331" y="0"/>
                </a:lnTo>
                <a:lnTo>
                  <a:pt x="841331" y="1554422"/>
                </a:lnTo>
                <a:lnTo>
                  <a:pt x="0" y="155442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6" name="TextBox 6"/>
          <p:cNvSpPr txBox="1"/>
          <p:nvPr/>
        </p:nvSpPr>
        <p:spPr>
          <a:xfrm>
            <a:off x="1173055" y="929667"/>
            <a:ext cx="14306431" cy="1209562"/>
          </a:xfrm>
          <a:prstGeom prst="rect">
            <a:avLst/>
          </a:prstGeom>
        </p:spPr>
        <p:txBody>
          <a:bodyPr wrap="square"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EXAMPLE CONCLUSION</a:t>
            </a:r>
          </a:p>
        </p:txBody>
      </p:sp>
      <p:sp>
        <p:nvSpPr>
          <p:cNvPr id="7" name="TextBox 7"/>
          <p:cNvSpPr txBox="1"/>
          <p:nvPr/>
        </p:nvSpPr>
        <p:spPr>
          <a:xfrm>
            <a:off x="1173055" y="2404096"/>
            <a:ext cx="15966570" cy="5260671"/>
          </a:xfrm>
          <a:prstGeom prst="rect">
            <a:avLst/>
          </a:prstGeom>
        </p:spPr>
        <p:txBody>
          <a:bodyPr lIns="0" tIns="0" rIns="0" bIns="0" rtlCol="0" anchor="t">
            <a:spAutoFit/>
          </a:bodyPr>
          <a:lstStyle/>
          <a:p>
            <a:pPr>
              <a:lnSpc>
                <a:spcPts val="5187"/>
              </a:lnSpc>
            </a:pPr>
            <a:r>
              <a:rPr lang="en-US" sz="2800">
                <a:solidFill>
                  <a:srgbClr val="00BF63"/>
                </a:solidFill>
                <a:latin typeface="OpenDyslexic 3" pitchFamily="2" charset="0"/>
                <a:cs typeface="Arial" panose="020B0604020202020204" pitchFamily="34" charset="0"/>
              </a:rPr>
              <a:t>It is clear from the research, that dogs are in fact, the best pets.</a:t>
            </a:r>
            <a:r>
              <a:rPr lang="en-US" sz="2800">
                <a:solidFill>
                  <a:srgbClr val="000000"/>
                </a:solidFill>
                <a:latin typeface="OpenDyslexic 3" pitchFamily="2" charset="0"/>
                <a:cs typeface="Arial" panose="020B0604020202020204" pitchFamily="34" charset="0"/>
              </a:rPr>
              <a:t> </a:t>
            </a:r>
            <a:r>
              <a:rPr lang="en-US" sz="2800">
                <a:solidFill>
                  <a:srgbClr val="F29727"/>
                </a:solidFill>
                <a:latin typeface="OpenDyslexic 3" pitchFamily="2" charset="0"/>
                <a:cs typeface="Arial" panose="020B0604020202020204" pitchFamily="34" charset="0"/>
              </a:rPr>
              <a:t>They are loyal, have a strong belief system, will often come to the aid of another and love you more than you love yourself. While there are some downsides to dog ownership, such as financial implications and limitations on when and where you can travel with them, this pales in comparison to the benefits</a:t>
            </a:r>
            <a:r>
              <a:rPr lang="en-US" sz="2800">
                <a:solidFill>
                  <a:srgbClr val="000000"/>
                </a:solidFill>
                <a:latin typeface="OpenDyslexic 3" pitchFamily="2" charset="0"/>
                <a:cs typeface="Arial" panose="020B0604020202020204" pitchFamily="34" charset="0"/>
              </a:rPr>
              <a:t>.</a:t>
            </a:r>
            <a:r>
              <a:rPr lang="en-US" sz="2800">
                <a:solidFill>
                  <a:srgbClr val="FF66C4"/>
                </a:solidFill>
                <a:latin typeface="OpenDyslexic 3" pitchFamily="2" charset="0"/>
                <a:cs typeface="Arial" panose="020B0604020202020204" pitchFamily="34" charset="0"/>
              </a:rPr>
              <a:t> As a result, it is easy to state, without reservations, that if you are in search of a pet to improve your wellbeing, then a dog is the pet for you.</a:t>
            </a:r>
          </a:p>
        </p:txBody>
      </p:sp>
      <p:grpSp>
        <p:nvGrpSpPr>
          <p:cNvPr id="8" name="Group 8"/>
          <p:cNvGrpSpPr/>
          <p:nvPr/>
        </p:nvGrpSpPr>
        <p:grpSpPr>
          <a:xfrm>
            <a:off x="7396010" y="8506137"/>
            <a:ext cx="3520660" cy="810704"/>
            <a:chOff x="0" y="0"/>
            <a:chExt cx="1382924" cy="318447"/>
          </a:xfrm>
        </p:grpSpPr>
        <p:sp>
          <p:nvSpPr>
            <p:cNvPr id="9" name="Freeform 9"/>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29727"/>
            </a:solidFill>
          </p:spPr>
          <p:txBody>
            <a:bodyPr/>
            <a:lstStyle/>
            <a:p>
              <a:endParaRPr lang="en-NZ">
                <a:latin typeface="OpenDyslexic 3" pitchFamily="2" charset="0"/>
              </a:endParaRPr>
            </a:p>
          </p:txBody>
        </p:sp>
        <p:sp>
          <p:nvSpPr>
            <p:cNvPr id="10" name="TextBox 10"/>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rPr>
                <a:t>RESTATE</a:t>
              </a:r>
            </a:p>
          </p:txBody>
        </p:sp>
      </p:grpSp>
      <p:grpSp>
        <p:nvGrpSpPr>
          <p:cNvPr id="11" name="Group 11"/>
          <p:cNvGrpSpPr/>
          <p:nvPr/>
        </p:nvGrpSpPr>
        <p:grpSpPr>
          <a:xfrm>
            <a:off x="11823916" y="8506137"/>
            <a:ext cx="3520660" cy="810704"/>
            <a:chOff x="0" y="0"/>
            <a:chExt cx="1382924" cy="318447"/>
          </a:xfrm>
        </p:grpSpPr>
        <p:sp>
          <p:nvSpPr>
            <p:cNvPr id="12" name="Freeform 12"/>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F66C4"/>
            </a:solidFill>
          </p:spPr>
          <p:txBody>
            <a:bodyPr/>
            <a:lstStyle/>
            <a:p>
              <a:endParaRPr lang="en-NZ">
                <a:latin typeface="OpenDyslexic 3" pitchFamily="2" charset="0"/>
              </a:endParaRPr>
            </a:p>
          </p:txBody>
        </p:sp>
        <p:sp>
          <p:nvSpPr>
            <p:cNvPr id="13" name="TextBox 13"/>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rPr>
                <a:t>CONCLUDE</a:t>
              </a:r>
            </a:p>
          </p:txBody>
        </p:sp>
      </p:grpSp>
      <p:grpSp>
        <p:nvGrpSpPr>
          <p:cNvPr id="14" name="Group 14"/>
          <p:cNvGrpSpPr/>
          <p:nvPr/>
        </p:nvGrpSpPr>
        <p:grpSpPr>
          <a:xfrm>
            <a:off x="2970475" y="8506137"/>
            <a:ext cx="3520660" cy="810704"/>
            <a:chOff x="0" y="0"/>
            <a:chExt cx="1382924" cy="318447"/>
          </a:xfrm>
        </p:grpSpPr>
        <p:sp>
          <p:nvSpPr>
            <p:cNvPr id="15" name="Freeform 15"/>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00BF63"/>
            </a:solidFill>
          </p:spPr>
          <p:txBody>
            <a:bodyPr/>
            <a:lstStyle/>
            <a:p>
              <a:endParaRPr lang="en-NZ">
                <a:latin typeface="OpenDyslexic 3" pitchFamily="2" charset="0"/>
              </a:endParaRPr>
            </a:p>
          </p:txBody>
        </p:sp>
        <p:sp>
          <p:nvSpPr>
            <p:cNvPr id="16" name="TextBox 16"/>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dirty="0">
                  <a:solidFill>
                    <a:srgbClr val="000000"/>
                  </a:solidFill>
                  <a:latin typeface="OpenDyslexic 3" pitchFamily="2" charset="0"/>
                </a:rPr>
                <a:t>REITERATE</a:t>
              </a:r>
            </a:p>
          </p:txBody>
        </p:sp>
      </p:grpSp>
    </p:spTree>
  </p:cSld>
  <p:clrMapOvr>
    <a:masterClrMapping/>
  </p:clrMapOvr>
  <p:transition>
    <p:circle/>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AutoShape 5"/>
          <p:cNvSpPr/>
          <p:nvPr/>
        </p:nvSpPr>
        <p:spPr>
          <a:xfrm>
            <a:off x="10261477" y="8233838"/>
            <a:ext cx="3654636" cy="0"/>
          </a:xfrm>
          <a:prstGeom prst="line">
            <a:avLst/>
          </a:prstGeom>
          <a:ln w="95250" cap="rnd">
            <a:solidFill>
              <a:srgbClr val="211D1D"/>
            </a:solidFill>
            <a:prstDash val="solid"/>
            <a:headEnd type="none" w="sm" len="sm"/>
            <a:tailEnd type="none" w="sm" len="sm"/>
          </a:ln>
        </p:spPr>
        <p:txBody>
          <a:bodyPr/>
          <a:lstStyle/>
          <a:p>
            <a:endParaRPr lang="en-NZ"/>
          </a:p>
        </p:txBody>
      </p:sp>
      <p:sp>
        <p:nvSpPr>
          <p:cNvPr id="6" name="TextBox 6"/>
          <p:cNvSpPr txBox="1"/>
          <p:nvPr/>
        </p:nvSpPr>
        <p:spPr>
          <a:xfrm>
            <a:off x="2534194" y="1729312"/>
            <a:ext cx="15026803" cy="3439596"/>
          </a:xfrm>
          <a:prstGeom prst="rect">
            <a:avLst/>
          </a:prstGeom>
        </p:spPr>
        <p:txBody>
          <a:bodyPr wrap="square" lIns="0" tIns="0" rIns="0" bIns="0" rtlCol="0" anchor="t">
            <a:spAutoFit/>
          </a:bodyPr>
          <a:lstStyle/>
          <a:p>
            <a:pPr algn="ctr">
              <a:lnSpc>
                <a:spcPts val="13955"/>
              </a:lnSpc>
            </a:pPr>
            <a:r>
              <a:rPr lang="en-US" sz="9000" spc="239" dirty="0">
                <a:solidFill>
                  <a:srgbClr val="211D1D"/>
                </a:solidFill>
                <a:latin typeface="OpenDyslexic 3" pitchFamily="2" charset="0"/>
                <a:cs typeface="Arial" panose="020B0604020202020204" pitchFamily="34" charset="0"/>
              </a:rPr>
              <a:t>PARAPHRASING</a:t>
            </a:r>
          </a:p>
          <a:p>
            <a:pPr algn="ctr">
              <a:lnSpc>
                <a:spcPts val="13955"/>
              </a:lnSpc>
            </a:pPr>
            <a:r>
              <a:rPr lang="en-US" sz="9000" spc="239" dirty="0">
                <a:solidFill>
                  <a:srgbClr val="211D1D"/>
                </a:solidFill>
                <a:latin typeface="OpenDyslexic 3" pitchFamily="2" charset="0"/>
                <a:cs typeface="Arial" panose="020B0604020202020204" pitchFamily="34" charset="0"/>
              </a:rPr>
              <a:t>&amp;</a:t>
            </a:r>
          </a:p>
        </p:txBody>
      </p:sp>
      <p:sp>
        <p:nvSpPr>
          <p:cNvPr id="7" name="TextBox 7"/>
          <p:cNvSpPr txBox="1"/>
          <p:nvPr/>
        </p:nvSpPr>
        <p:spPr>
          <a:xfrm>
            <a:off x="3762103" y="4990730"/>
            <a:ext cx="12656483" cy="1788503"/>
          </a:xfrm>
          <a:prstGeom prst="rect">
            <a:avLst/>
          </a:prstGeom>
        </p:spPr>
        <p:txBody>
          <a:bodyPr wrap="square" lIns="0" tIns="0" rIns="0" bIns="0" rtlCol="0" anchor="t">
            <a:spAutoFit/>
          </a:bodyPr>
          <a:lstStyle/>
          <a:p>
            <a:pPr algn="ctr">
              <a:lnSpc>
                <a:spcPts val="15528"/>
              </a:lnSpc>
            </a:pPr>
            <a:r>
              <a:rPr lang="en-US" sz="9000" dirty="0">
                <a:solidFill>
                  <a:srgbClr val="211D1D"/>
                </a:solidFill>
                <a:latin typeface="OpenDyslexic 3" pitchFamily="2" charset="0"/>
                <a:cs typeface="Arial" panose="020B0604020202020204" pitchFamily="34" charset="0"/>
              </a:rPr>
              <a:t>SUMMARISING</a:t>
            </a:r>
          </a:p>
        </p:txBody>
      </p:sp>
      <p:sp>
        <p:nvSpPr>
          <p:cNvPr id="8" name="TextBox 8"/>
          <p:cNvSpPr txBox="1"/>
          <p:nvPr/>
        </p:nvSpPr>
        <p:spPr>
          <a:xfrm>
            <a:off x="7759005" y="7325882"/>
            <a:ext cx="8659581" cy="512987"/>
          </a:xfrm>
          <a:prstGeom prst="rect">
            <a:avLst/>
          </a:prstGeom>
        </p:spPr>
        <p:txBody>
          <a:bodyPr lIns="0" tIns="0" rIns="0" bIns="0" rtlCol="0" anchor="t">
            <a:spAutoFit/>
          </a:bodyPr>
          <a:lstStyle/>
          <a:p>
            <a:pPr algn="ctr">
              <a:lnSpc>
                <a:spcPts val="4272"/>
              </a:lnSpc>
            </a:pPr>
            <a:r>
              <a:rPr lang="en-US" sz="3051" spc="225">
                <a:solidFill>
                  <a:srgbClr val="211D1D"/>
                </a:solidFill>
                <a:latin typeface="OpenDyslexic 3" pitchFamily="2" charset="0"/>
                <a:cs typeface="Arial" panose="020B0604020202020204" pitchFamily="34" charset="0"/>
              </a:rPr>
              <a:t>WHAT, WHEN, HOW?</a:t>
            </a:r>
          </a:p>
        </p:txBody>
      </p:sp>
    </p:spTree>
  </p:cSld>
  <p:clrMapOvr>
    <a:masterClrMapping/>
  </p:clrMapOvr>
  <p:transition>
    <p:circle/>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235864" y="2596286"/>
            <a:ext cx="15816924" cy="1319152"/>
            <a:chOff x="0" y="0"/>
            <a:chExt cx="4165774" cy="347431"/>
          </a:xfrm>
        </p:grpSpPr>
        <p:sp>
          <p:nvSpPr>
            <p:cNvPr id="6" name="Freeform 6"/>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56B9AE"/>
            </a:solidFill>
          </p:spPr>
          <p:txBody>
            <a:bodyPr/>
            <a:lstStyle/>
            <a:p>
              <a:endParaRPr lang="en-NZ">
                <a:latin typeface="OpenDyslexic 3" pitchFamily="2" charset="0"/>
              </a:endParaRPr>
            </a:p>
          </p:txBody>
        </p:sp>
        <p:sp>
          <p:nvSpPr>
            <p:cNvPr id="7" name="TextBox 7"/>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Rewriting a passage to give it greater clarity</a:t>
              </a:r>
            </a:p>
          </p:txBody>
        </p:sp>
      </p:grpSp>
      <p:grpSp>
        <p:nvGrpSpPr>
          <p:cNvPr id="8" name="Group 8"/>
          <p:cNvGrpSpPr/>
          <p:nvPr/>
        </p:nvGrpSpPr>
        <p:grpSpPr>
          <a:xfrm>
            <a:off x="1235864" y="4324733"/>
            <a:ext cx="15816924" cy="1319152"/>
            <a:chOff x="0" y="0"/>
            <a:chExt cx="4165774" cy="347431"/>
          </a:xfrm>
        </p:grpSpPr>
        <p:sp>
          <p:nvSpPr>
            <p:cNvPr id="9" name="Freeform 9"/>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4CB56"/>
            </a:solidFill>
          </p:spPr>
          <p:txBody>
            <a:bodyPr/>
            <a:lstStyle/>
            <a:p>
              <a:endParaRPr lang="en-NZ">
                <a:latin typeface="OpenDyslexic 3" pitchFamily="2" charset="0"/>
              </a:endParaRPr>
            </a:p>
          </p:txBody>
        </p:sp>
        <p:sp>
          <p:nvSpPr>
            <p:cNvPr id="10" name="TextBox 10"/>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Rewriting a passage to give it your own voice</a:t>
              </a:r>
            </a:p>
          </p:txBody>
        </p:sp>
      </p:grpSp>
      <p:grpSp>
        <p:nvGrpSpPr>
          <p:cNvPr id="11" name="Group 11"/>
          <p:cNvGrpSpPr/>
          <p:nvPr/>
        </p:nvGrpSpPr>
        <p:grpSpPr>
          <a:xfrm>
            <a:off x="1235864" y="6053181"/>
            <a:ext cx="15816924" cy="1319152"/>
            <a:chOff x="0" y="0"/>
            <a:chExt cx="4165774" cy="347431"/>
          </a:xfrm>
        </p:grpSpPr>
        <p:sp>
          <p:nvSpPr>
            <p:cNvPr id="12" name="Freeform 12"/>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69189"/>
            </a:solidFill>
          </p:spPr>
          <p:txBody>
            <a:bodyPr/>
            <a:lstStyle/>
            <a:p>
              <a:endParaRPr lang="en-NZ">
                <a:latin typeface="OpenDyslexic 3" pitchFamily="2" charset="0"/>
              </a:endParaRPr>
            </a:p>
          </p:txBody>
        </p:sp>
        <p:sp>
          <p:nvSpPr>
            <p:cNvPr id="13" name="TextBox 13"/>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Rewriting a passage to make it more succinct</a:t>
              </a:r>
            </a:p>
          </p:txBody>
        </p:sp>
      </p:grpSp>
      <p:grpSp>
        <p:nvGrpSpPr>
          <p:cNvPr id="14" name="Group 14"/>
          <p:cNvGrpSpPr/>
          <p:nvPr/>
        </p:nvGrpSpPr>
        <p:grpSpPr>
          <a:xfrm>
            <a:off x="1235864" y="7781628"/>
            <a:ext cx="15816924" cy="1319152"/>
            <a:chOff x="0" y="0"/>
            <a:chExt cx="4165774" cy="347431"/>
          </a:xfrm>
        </p:grpSpPr>
        <p:sp>
          <p:nvSpPr>
            <p:cNvPr id="15" name="Freeform 15"/>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6BD7D"/>
            </a:solidFill>
          </p:spPr>
          <p:txBody>
            <a:bodyPr/>
            <a:lstStyle/>
            <a:p>
              <a:endParaRPr lang="en-NZ">
                <a:latin typeface="OpenDyslexic 3" pitchFamily="2" charset="0"/>
              </a:endParaRPr>
            </a:p>
          </p:txBody>
        </p:sp>
        <p:sp>
          <p:nvSpPr>
            <p:cNvPr id="16" name="TextBox 16"/>
            <p:cNvSpPr txBox="1"/>
            <p:nvPr/>
          </p:nvSpPr>
          <p:spPr>
            <a:xfrm>
              <a:off x="0" y="-66675"/>
              <a:ext cx="4165774" cy="414106"/>
            </a:xfrm>
            <a:prstGeom prst="rect">
              <a:avLst/>
            </a:prstGeom>
          </p:spPr>
          <p:txBody>
            <a:bodyPr lIns="254000" tIns="254000" rIns="254000" bIns="254000" rtlCol="0" anchor="ctr"/>
            <a:lstStyle/>
            <a:p>
              <a:pPr>
                <a:lnSpc>
                  <a:spcPts val="4479"/>
                </a:lnSpc>
              </a:pPr>
              <a:r>
                <a:rPr lang="en-US" sz="3199">
                  <a:solidFill>
                    <a:srgbClr val="000000"/>
                  </a:solidFill>
                  <a:latin typeface="OpenDyslexic 3" pitchFamily="2" charset="0"/>
                  <a:cs typeface="Arial" panose="020B0604020202020204" pitchFamily="34" charset="0"/>
                </a:rPr>
                <a:t>Rewriting a passage in some way, but maintaining the meaning/intent of the original</a:t>
              </a:r>
            </a:p>
          </p:txBody>
        </p:sp>
      </p:grpSp>
      <p:sp>
        <p:nvSpPr>
          <p:cNvPr id="17" name="TextBox 17"/>
          <p:cNvSpPr txBox="1"/>
          <p:nvPr/>
        </p:nvSpPr>
        <p:spPr>
          <a:xfrm>
            <a:off x="1235864" y="985746"/>
            <a:ext cx="15816924" cy="1209562"/>
          </a:xfrm>
          <a:prstGeom prst="rect">
            <a:avLst/>
          </a:prstGeom>
        </p:spPr>
        <p:txBody>
          <a:bodyPr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WHAT IS PARAPHRASING?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Freeform 5"/>
          <p:cNvSpPr/>
          <p:nvPr/>
        </p:nvSpPr>
        <p:spPr>
          <a:xfrm rot="953267">
            <a:off x="15211193" y="983321"/>
            <a:ext cx="841331" cy="1554422"/>
          </a:xfrm>
          <a:custGeom>
            <a:avLst/>
            <a:gdLst/>
            <a:ahLst/>
            <a:cxnLst/>
            <a:rect l="l" t="t" r="r" b="b"/>
            <a:pathLst>
              <a:path w="841331" h="1554422">
                <a:moveTo>
                  <a:pt x="0" y="0"/>
                </a:moveTo>
                <a:lnTo>
                  <a:pt x="841331" y="0"/>
                </a:lnTo>
                <a:lnTo>
                  <a:pt x="841331" y="1554422"/>
                </a:lnTo>
                <a:lnTo>
                  <a:pt x="0" y="155442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6" name="TextBox 6"/>
          <p:cNvSpPr txBox="1"/>
          <p:nvPr/>
        </p:nvSpPr>
        <p:spPr>
          <a:xfrm>
            <a:off x="1173055" y="929667"/>
            <a:ext cx="14319494" cy="1209562"/>
          </a:xfrm>
          <a:prstGeom prst="rect">
            <a:avLst/>
          </a:prstGeom>
        </p:spPr>
        <p:txBody>
          <a:bodyPr wrap="square"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EXAMPLE PARAPHRASE</a:t>
            </a:r>
          </a:p>
        </p:txBody>
      </p:sp>
      <p:sp>
        <p:nvSpPr>
          <p:cNvPr id="7" name="TextBox 7"/>
          <p:cNvSpPr txBox="1"/>
          <p:nvPr/>
        </p:nvSpPr>
        <p:spPr>
          <a:xfrm>
            <a:off x="1173055" y="2604162"/>
            <a:ext cx="15966570" cy="5273944"/>
          </a:xfrm>
          <a:prstGeom prst="rect">
            <a:avLst/>
          </a:prstGeom>
        </p:spPr>
        <p:txBody>
          <a:bodyPr lIns="0" tIns="0" rIns="0" bIns="0" rtlCol="0" anchor="t">
            <a:spAutoFit/>
          </a:bodyPr>
          <a:lstStyle/>
          <a:p>
            <a:pPr>
              <a:lnSpc>
                <a:spcPts val="5187"/>
              </a:lnSpc>
            </a:pPr>
            <a:r>
              <a:rPr lang="en-US" sz="3200" b="1" dirty="0">
                <a:solidFill>
                  <a:srgbClr val="000000"/>
                </a:solidFill>
                <a:latin typeface="OpenDyslexic 3" pitchFamily="2" charset="0"/>
                <a:cs typeface="Arial" panose="020B0604020202020204" pitchFamily="34" charset="0"/>
              </a:rPr>
              <a:t>Original quote: </a:t>
            </a:r>
            <a:r>
              <a:rPr lang="en-US" sz="3200" dirty="0">
                <a:solidFill>
                  <a:srgbClr val="000000"/>
                </a:solidFill>
                <a:latin typeface="OpenDyslexic 3" pitchFamily="2" charset="0"/>
                <a:cs typeface="Arial" panose="020B0604020202020204" pitchFamily="34" charset="0"/>
              </a:rPr>
              <a:t>“In the long run, we shape our lives, and we shape ourselves. The process never ends until we die. And the choices we make are ultimately our responsibility.” Eleanor Roosevelt</a:t>
            </a:r>
          </a:p>
          <a:p>
            <a:pPr>
              <a:lnSpc>
                <a:spcPts val="5187"/>
              </a:lnSpc>
            </a:pPr>
            <a:endParaRPr lang="en-US" sz="3200" dirty="0">
              <a:solidFill>
                <a:srgbClr val="000000"/>
              </a:solidFill>
              <a:latin typeface="OpenDyslexic 3" pitchFamily="2" charset="0"/>
            </a:endParaRPr>
          </a:p>
          <a:p>
            <a:pPr>
              <a:lnSpc>
                <a:spcPts val="5187"/>
              </a:lnSpc>
            </a:pPr>
            <a:r>
              <a:rPr lang="en-US" sz="3200" b="1" dirty="0">
                <a:solidFill>
                  <a:srgbClr val="000000"/>
                </a:solidFill>
                <a:latin typeface="OpenDyslexic 3" pitchFamily="2" charset="0"/>
                <a:cs typeface="Arial" panose="020B0604020202020204" pitchFamily="34" charset="0"/>
              </a:rPr>
              <a:t>Paraphrase: </a:t>
            </a:r>
            <a:r>
              <a:rPr lang="en-US" sz="3200" dirty="0">
                <a:solidFill>
                  <a:srgbClr val="000000"/>
                </a:solidFill>
                <a:latin typeface="OpenDyslexic 3" pitchFamily="2" charset="0"/>
                <a:cs typeface="Arial" panose="020B0604020202020204" pitchFamily="34" charset="0"/>
              </a:rPr>
              <a:t>We are all responsible for our own lives, the choices we make shape us and define who we are and who we become. This is the case until we die.</a:t>
            </a:r>
          </a:p>
        </p:txBody>
      </p:sp>
      <p:grpSp>
        <p:nvGrpSpPr>
          <p:cNvPr id="8" name="Group 8"/>
          <p:cNvGrpSpPr/>
          <p:nvPr/>
        </p:nvGrpSpPr>
        <p:grpSpPr>
          <a:xfrm>
            <a:off x="7396010" y="8506137"/>
            <a:ext cx="3520660" cy="810704"/>
            <a:chOff x="0" y="0"/>
            <a:chExt cx="1382924" cy="318447"/>
          </a:xfrm>
        </p:grpSpPr>
        <p:sp>
          <p:nvSpPr>
            <p:cNvPr id="9" name="Freeform 9"/>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29727"/>
            </a:solidFill>
          </p:spPr>
          <p:txBody>
            <a:bodyPr/>
            <a:lstStyle/>
            <a:p>
              <a:endParaRPr lang="en-NZ">
                <a:latin typeface="OpenDyslexic 3" pitchFamily="2" charset="0"/>
              </a:endParaRPr>
            </a:p>
          </p:txBody>
        </p:sp>
        <p:sp>
          <p:nvSpPr>
            <p:cNvPr id="10" name="TextBox 10"/>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cs typeface="Arial" panose="020B0604020202020204" pitchFamily="34" charset="0"/>
                </a:rPr>
                <a:t>RESTATE</a:t>
              </a:r>
            </a:p>
          </p:txBody>
        </p:sp>
      </p:grpSp>
      <p:grpSp>
        <p:nvGrpSpPr>
          <p:cNvPr id="11" name="Group 11"/>
          <p:cNvGrpSpPr/>
          <p:nvPr/>
        </p:nvGrpSpPr>
        <p:grpSpPr>
          <a:xfrm>
            <a:off x="11823916" y="8506137"/>
            <a:ext cx="3520660" cy="810704"/>
            <a:chOff x="0" y="0"/>
            <a:chExt cx="1382924" cy="318447"/>
          </a:xfrm>
        </p:grpSpPr>
        <p:sp>
          <p:nvSpPr>
            <p:cNvPr id="12" name="Freeform 12"/>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F66C4"/>
            </a:solidFill>
          </p:spPr>
          <p:txBody>
            <a:bodyPr/>
            <a:lstStyle/>
            <a:p>
              <a:endParaRPr lang="en-NZ">
                <a:latin typeface="OpenDyslexic 3" pitchFamily="2" charset="0"/>
              </a:endParaRPr>
            </a:p>
          </p:txBody>
        </p:sp>
        <p:sp>
          <p:nvSpPr>
            <p:cNvPr id="13" name="TextBox 13"/>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cs typeface="Arial" panose="020B0604020202020204" pitchFamily="34" charset="0"/>
                </a:rPr>
                <a:t>CONCLUDE</a:t>
              </a:r>
            </a:p>
          </p:txBody>
        </p:sp>
      </p:grpSp>
      <p:grpSp>
        <p:nvGrpSpPr>
          <p:cNvPr id="14" name="Group 14"/>
          <p:cNvGrpSpPr/>
          <p:nvPr/>
        </p:nvGrpSpPr>
        <p:grpSpPr>
          <a:xfrm>
            <a:off x="2970475" y="8506137"/>
            <a:ext cx="3520660" cy="810704"/>
            <a:chOff x="0" y="0"/>
            <a:chExt cx="1382924" cy="318447"/>
          </a:xfrm>
        </p:grpSpPr>
        <p:sp>
          <p:nvSpPr>
            <p:cNvPr id="15" name="Freeform 15"/>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00BF63"/>
            </a:solidFill>
          </p:spPr>
          <p:txBody>
            <a:bodyPr/>
            <a:lstStyle/>
            <a:p>
              <a:endParaRPr lang="en-NZ">
                <a:latin typeface="OpenDyslexic 3" pitchFamily="2" charset="0"/>
              </a:endParaRPr>
            </a:p>
          </p:txBody>
        </p:sp>
        <p:sp>
          <p:nvSpPr>
            <p:cNvPr id="16" name="TextBox 16"/>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3000" spc="96">
                  <a:solidFill>
                    <a:srgbClr val="000000"/>
                  </a:solidFill>
                  <a:latin typeface="OpenDyslexic 3" pitchFamily="2" charset="0"/>
                  <a:cs typeface="Arial" panose="020B0604020202020204" pitchFamily="34" charset="0"/>
                </a:rPr>
                <a:t>REITERATE</a:t>
              </a: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235864" y="2596286"/>
            <a:ext cx="15816924" cy="1319152"/>
            <a:chOff x="0" y="0"/>
            <a:chExt cx="4165774" cy="347431"/>
          </a:xfrm>
        </p:grpSpPr>
        <p:sp>
          <p:nvSpPr>
            <p:cNvPr id="6" name="Freeform 6"/>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56B9AE"/>
            </a:solidFill>
          </p:spPr>
          <p:txBody>
            <a:bodyPr/>
            <a:lstStyle/>
            <a:p>
              <a:endParaRPr lang="en-NZ">
                <a:latin typeface="OpenDyslexic 3" pitchFamily="2" charset="0"/>
              </a:endParaRPr>
            </a:p>
          </p:txBody>
        </p:sp>
        <p:sp>
          <p:nvSpPr>
            <p:cNvPr id="7" name="TextBox 7"/>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Outlining the main points of the original text</a:t>
              </a:r>
            </a:p>
          </p:txBody>
        </p:sp>
      </p:grpSp>
      <p:grpSp>
        <p:nvGrpSpPr>
          <p:cNvPr id="8" name="Group 8"/>
          <p:cNvGrpSpPr/>
          <p:nvPr/>
        </p:nvGrpSpPr>
        <p:grpSpPr>
          <a:xfrm>
            <a:off x="1235864" y="4324733"/>
            <a:ext cx="15816924" cy="1319152"/>
            <a:chOff x="0" y="0"/>
            <a:chExt cx="4165774" cy="347431"/>
          </a:xfrm>
        </p:grpSpPr>
        <p:sp>
          <p:nvSpPr>
            <p:cNvPr id="9" name="Freeform 9"/>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4CB56"/>
            </a:solidFill>
          </p:spPr>
          <p:txBody>
            <a:bodyPr/>
            <a:lstStyle/>
            <a:p>
              <a:endParaRPr lang="en-NZ">
                <a:latin typeface="OpenDyslexic 3" pitchFamily="2" charset="0"/>
              </a:endParaRPr>
            </a:p>
          </p:txBody>
        </p:sp>
        <p:sp>
          <p:nvSpPr>
            <p:cNvPr id="10" name="TextBox 10"/>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Rewriting the main text in your own words, and making it shorter</a:t>
              </a:r>
            </a:p>
          </p:txBody>
        </p:sp>
      </p:grpSp>
      <p:grpSp>
        <p:nvGrpSpPr>
          <p:cNvPr id="11" name="Group 11"/>
          <p:cNvGrpSpPr/>
          <p:nvPr/>
        </p:nvGrpSpPr>
        <p:grpSpPr>
          <a:xfrm>
            <a:off x="1235864" y="6053181"/>
            <a:ext cx="15816924" cy="1319152"/>
            <a:chOff x="0" y="0"/>
            <a:chExt cx="4165774" cy="347431"/>
          </a:xfrm>
        </p:grpSpPr>
        <p:sp>
          <p:nvSpPr>
            <p:cNvPr id="12" name="Freeform 12"/>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69189"/>
            </a:solidFill>
          </p:spPr>
          <p:txBody>
            <a:bodyPr/>
            <a:lstStyle/>
            <a:p>
              <a:endParaRPr lang="en-NZ">
                <a:latin typeface="OpenDyslexic 3" pitchFamily="2" charset="0"/>
              </a:endParaRPr>
            </a:p>
          </p:txBody>
        </p:sp>
        <p:sp>
          <p:nvSpPr>
            <p:cNvPr id="13" name="TextBox 13"/>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Writing the main ideas of the original work, but leaving out minor details</a:t>
              </a:r>
            </a:p>
          </p:txBody>
        </p:sp>
      </p:grpSp>
      <p:grpSp>
        <p:nvGrpSpPr>
          <p:cNvPr id="14" name="Group 14"/>
          <p:cNvGrpSpPr/>
          <p:nvPr/>
        </p:nvGrpSpPr>
        <p:grpSpPr>
          <a:xfrm>
            <a:off x="1235864" y="7781628"/>
            <a:ext cx="15816924" cy="1319152"/>
            <a:chOff x="0" y="0"/>
            <a:chExt cx="4165774" cy="347431"/>
          </a:xfrm>
        </p:grpSpPr>
        <p:sp>
          <p:nvSpPr>
            <p:cNvPr id="15" name="Freeform 15"/>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6BD7D"/>
            </a:solidFill>
          </p:spPr>
          <p:txBody>
            <a:bodyPr/>
            <a:lstStyle/>
            <a:p>
              <a:endParaRPr lang="en-NZ">
                <a:latin typeface="OpenDyslexic 3" pitchFamily="2" charset="0"/>
              </a:endParaRPr>
            </a:p>
          </p:txBody>
        </p:sp>
        <p:sp>
          <p:nvSpPr>
            <p:cNvPr id="16" name="TextBox 16"/>
            <p:cNvSpPr txBox="1"/>
            <p:nvPr/>
          </p:nvSpPr>
          <p:spPr>
            <a:xfrm>
              <a:off x="0" y="-66675"/>
              <a:ext cx="4165774" cy="414106"/>
            </a:xfrm>
            <a:prstGeom prst="rect">
              <a:avLst/>
            </a:prstGeom>
          </p:spPr>
          <p:txBody>
            <a:bodyPr lIns="254000" tIns="254000" rIns="254000" bIns="254000" rtlCol="0" anchor="ctr"/>
            <a:lstStyle/>
            <a:p>
              <a:pPr>
                <a:lnSpc>
                  <a:spcPts val="4479"/>
                </a:lnSpc>
              </a:pPr>
              <a:r>
                <a:rPr lang="en-US" sz="3199">
                  <a:solidFill>
                    <a:srgbClr val="000000"/>
                  </a:solidFill>
                  <a:latin typeface="OpenDyslexic 3" pitchFamily="2" charset="0"/>
                  <a:cs typeface="Arial" panose="020B0604020202020204" pitchFamily="34" charset="0"/>
                </a:rPr>
                <a:t>Reducing a text to its most important details</a:t>
              </a:r>
            </a:p>
          </p:txBody>
        </p:sp>
      </p:grpSp>
      <p:sp>
        <p:nvSpPr>
          <p:cNvPr id="17" name="TextBox 17"/>
          <p:cNvSpPr txBox="1"/>
          <p:nvPr/>
        </p:nvSpPr>
        <p:spPr>
          <a:xfrm>
            <a:off x="1235864" y="985746"/>
            <a:ext cx="15816924" cy="1209562"/>
          </a:xfrm>
          <a:prstGeom prst="rect">
            <a:avLst/>
          </a:prstGeom>
        </p:spPr>
        <p:txBody>
          <a:bodyPr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WHAT IS SUMMARISING?</a:t>
            </a:r>
          </a:p>
        </p:txBody>
      </p:sp>
    </p:spTree>
  </p:cSld>
  <p:clrMapOvr>
    <a:masterClrMapping/>
  </p:clrMapOvr>
  <p:transition>
    <p:circle/>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Freeform 5"/>
          <p:cNvSpPr/>
          <p:nvPr/>
        </p:nvSpPr>
        <p:spPr>
          <a:xfrm rot="953267">
            <a:off x="15211193" y="983321"/>
            <a:ext cx="841331" cy="1554422"/>
          </a:xfrm>
          <a:custGeom>
            <a:avLst/>
            <a:gdLst/>
            <a:ahLst/>
            <a:cxnLst/>
            <a:rect l="l" t="t" r="r" b="b"/>
            <a:pathLst>
              <a:path w="841331" h="1554422">
                <a:moveTo>
                  <a:pt x="0" y="0"/>
                </a:moveTo>
                <a:lnTo>
                  <a:pt x="841331" y="0"/>
                </a:lnTo>
                <a:lnTo>
                  <a:pt x="841331" y="1554422"/>
                </a:lnTo>
                <a:lnTo>
                  <a:pt x="0" y="155442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6" name="TextBox 6"/>
          <p:cNvSpPr txBox="1"/>
          <p:nvPr/>
        </p:nvSpPr>
        <p:spPr>
          <a:xfrm>
            <a:off x="1173055" y="929667"/>
            <a:ext cx="12411191" cy="1209562"/>
          </a:xfrm>
          <a:prstGeom prst="rect">
            <a:avLst/>
          </a:prstGeom>
        </p:spPr>
        <p:txBody>
          <a:bodyPr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EXAMPLE SUMMARY</a:t>
            </a:r>
          </a:p>
        </p:txBody>
      </p:sp>
      <p:sp>
        <p:nvSpPr>
          <p:cNvPr id="7" name="TextBox 7"/>
          <p:cNvSpPr txBox="1"/>
          <p:nvPr/>
        </p:nvSpPr>
        <p:spPr>
          <a:xfrm>
            <a:off x="1173055" y="2604162"/>
            <a:ext cx="15966570" cy="7941341"/>
          </a:xfrm>
          <a:prstGeom prst="rect">
            <a:avLst/>
          </a:prstGeom>
        </p:spPr>
        <p:txBody>
          <a:bodyPr lIns="0" tIns="0" rIns="0" bIns="0" rtlCol="0" anchor="t">
            <a:spAutoFit/>
          </a:bodyPr>
          <a:lstStyle/>
          <a:p>
            <a:pPr>
              <a:lnSpc>
                <a:spcPts val="5187"/>
              </a:lnSpc>
            </a:pPr>
            <a:r>
              <a:rPr lang="en-US" sz="3200" b="1" dirty="0">
                <a:solidFill>
                  <a:srgbClr val="000000"/>
                </a:solidFill>
                <a:latin typeface="OpenDyslexic 3" pitchFamily="2" charset="0"/>
                <a:cs typeface="Arial" panose="020B0604020202020204" pitchFamily="34" charset="0"/>
              </a:rPr>
              <a:t>Original text: </a:t>
            </a:r>
            <a:r>
              <a:rPr lang="en-US" sz="3200" dirty="0">
                <a:solidFill>
                  <a:srgbClr val="000000"/>
                </a:solidFill>
                <a:latin typeface="OpenDyslexic 3" pitchFamily="2" charset="0"/>
                <a:cs typeface="Arial" panose="020B0604020202020204" pitchFamily="34" charset="0"/>
              </a:rPr>
              <a:t>The Lord of the Rings novels</a:t>
            </a:r>
          </a:p>
          <a:p>
            <a:pPr>
              <a:lnSpc>
                <a:spcPts val="5187"/>
              </a:lnSpc>
            </a:pPr>
            <a:endParaRPr lang="en-US" sz="3200" dirty="0">
              <a:solidFill>
                <a:srgbClr val="000000"/>
              </a:solidFill>
              <a:latin typeface="OpenDyslexic 3" pitchFamily="2" charset="0"/>
            </a:endParaRPr>
          </a:p>
          <a:p>
            <a:pPr>
              <a:lnSpc>
                <a:spcPts val="5187"/>
              </a:lnSpc>
            </a:pPr>
            <a:r>
              <a:rPr lang="en-US" sz="3200" b="1" dirty="0">
                <a:solidFill>
                  <a:srgbClr val="000000"/>
                </a:solidFill>
                <a:latin typeface="OpenDyslexic 3" pitchFamily="2" charset="0"/>
                <a:cs typeface="Arial" panose="020B0604020202020204" pitchFamily="34" charset="0"/>
              </a:rPr>
              <a:t>Summary: </a:t>
            </a:r>
            <a:r>
              <a:rPr lang="en-US" sz="3200" dirty="0">
                <a:solidFill>
                  <a:srgbClr val="000000"/>
                </a:solidFill>
                <a:latin typeface="OpenDyslexic 3" pitchFamily="2" charset="0"/>
                <a:cs typeface="Arial" panose="020B0604020202020204" pitchFamily="34" charset="0"/>
              </a:rPr>
              <a:t>A wizard tells a hobbit that a magic ring has the potential to destroy the world. The hobbit gets a bunch of friends together and they all walk across Middle Earth to get to Mordor because the only way to destroy the ring is to throw it into Mount Doom. Along the way they are chased by Dark Riders and meet many strange creatures and get into a lot of trouble. However, in the end, they are successful and return home where they live happily ever after.</a:t>
            </a:r>
          </a:p>
          <a:p>
            <a:pPr>
              <a:lnSpc>
                <a:spcPts val="5187"/>
              </a:lnSpc>
            </a:pPr>
            <a:endParaRPr lang="en-US" sz="3200" dirty="0">
              <a:solidFill>
                <a:srgbClr val="000000"/>
              </a:solidFill>
              <a:latin typeface="OpenDyslexic 3" pitchFamily="2" charset="0"/>
            </a:endParaRPr>
          </a:p>
          <a:p>
            <a:pPr>
              <a:lnSpc>
                <a:spcPts val="5187"/>
              </a:lnSpc>
            </a:pPr>
            <a:endParaRPr lang="en-US" sz="3200" dirty="0">
              <a:solidFill>
                <a:srgbClr val="000000"/>
              </a:solidFill>
              <a:latin typeface="OpenDyslexic 3" pitchFamily="2"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Freeform 5"/>
          <p:cNvSpPr/>
          <p:nvPr/>
        </p:nvSpPr>
        <p:spPr>
          <a:xfrm rot="953267">
            <a:off x="15684111" y="1153138"/>
            <a:ext cx="841331" cy="1554422"/>
          </a:xfrm>
          <a:custGeom>
            <a:avLst/>
            <a:gdLst/>
            <a:ahLst/>
            <a:cxnLst/>
            <a:rect l="l" t="t" r="r" b="b"/>
            <a:pathLst>
              <a:path w="841331" h="1554422">
                <a:moveTo>
                  <a:pt x="0" y="0"/>
                </a:moveTo>
                <a:lnTo>
                  <a:pt x="841331" y="0"/>
                </a:lnTo>
                <a:lnTo>
                  <a:pt x="841331" y="1554422"/>
                </a:lnTo>
                <a:lnTo>
                  <a:pt x="0" y="155442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6" name="TextBox 6"/>
          <p:cNvSpPr txBox="1"/>
          <p:nvPr/>
        </p:nvSpPr>
        <p:spPr>
          <a:xfrm>
            <a:off x="1173055" y="929667"/>
            <a:ext cx="15338396" cy="1209562"/>
          </a:xfrm>
          <a:prstGeom prst="rect">
            <a:avLst/>
          </a:prstGeom>
        </p:spPr>
        <p:txBody>
          <a:bodyPr wrap="square" lIns="0" tIns="0" rIns="0" bIns="0" rtlCol="0" anchor="t">
            <a:spAutoFit/>
          </a:bodyPr>
          <a:lstStyle/>
          <a:p>
            <a:pPr>
              <a:lnSpc>
                <a:spcPts val="10080"/>
              </a:lnSpc>
            </a:pPr>
            <a:r>
              <a:rPr lang="en-US" sz="7200" dirty="0">
                <a:latin typeface="OpenDyslexic 3" pitchFamily="2" charset="0"/>
                <a:cs typeface="Arial"/>
              </a:rPr>
              <a:t>WORD COUNTS - RULES</a:t>
            </a:r>
          </a:p>
        </p:txBody>
      </p:sp>
      <p:sp>
        <p:nvSpPr>
          <p:cNvPr id="7" name="TextBox 7"/>
          <p:cNvSpPr txBox="1"/>
          <p:nvPr/>
        </p:nvSpPr>
        <p:spPr>
          <a:xfrm>
            <a:off x="1173055" y="2604162"/>
            <a:ext cx="15966570" cy="7248010"/>
          </a:xfrm>
          <a:prstGeom prst="rect">
            <a:avLst/>
          </a:prstGeom>
        </p:spPr>
        <p:txBody>
          <a:bodyPr lIns="0" tIns="0" rIns="0" bIns="0" rtlCol="0" anchor="t">
            <a:spAutoFit/>
          </a:bodyPr>
          <a:lstStyle/>
          <a:p>
            <a:pPr>
              <a:lnSpc>
                <a:spcPts val="5187"/>
              </a:lnSpc>
            </a:pPr>
            <a:r>
              <a:rPr lang="en-US" sz="2400" dirty="0">
                <a:latin typeface="OpenDyslexic 3" pitchFamily="2" charset="0"/>
                <a:cs typeface="Arial"/>
              </a:rPr>
              <a:t>It is </a:t>
            </a:r>
            <a:r>
              <a:rPr lang="en-US" sz="2400" dirty="0">
                <a:highlight>
                  <a:srgbClr val="FFFF00"/>
                </a:highlight>
                <a:latin typeface="OpenDyslexic 3" pitchFamily="2" charset="0"/>
                <a:cs typeface="Arial"/>
              </a:rPr>
              <a:t>very important</a:t>
            </a:r>
            <a:r>
              <a:rPr lang="en-US" sz="2400" dirty="0">
                <a:latin typeface="OpenDyslexic 3" pitchFamily="2" charset="0"/>
                <a:cs typeface="Arial"/>
              </a:rPr>
              <a:t> to </a:t>
            </a:r>
            <a:r>
              <a:rPr lang="en-US" sz="2400" b="1" dirty="0">
                <a:latin typeface="OpenDyslexic 3" pitchFamily="2" charset="0"/>
                <a:cs typeface="Arial"/>
              </a:rPr>
              <a:t>stick to the wordcount.</a:t>
            </a:r>
            <a:endParaRPr lang="en-US" sz="2400" dirty="0">
              <a:latin typeface="OpenDyslexic 3" pitchFamily="2" charset="0"/>
              <a:ea typeface="Calibri"/>
              <a:cs typeface="Calibri"/>
            </a:endParaRPr>
          </a:p>
          <a:p>
            <a:pPr>
              <a:lnSpc>
                <a:spcPts val="5187"/>
              </a:lnSpc>
            </a:pPr>
            <a:endParaRPr lang="en-US" sz="2400" b="1" dirty="0">
              <a:solidFill>
                <a:srgbClr val="000000"/>
              </a:solidFill>
              <a:latin typeface="OpenDyslexic 3" pitchFamily="2" charset="0"/>
              <a:cs typeface="Arial"/>
            </a:endParaRPr>
          </a:p>
          <a:p>
            <a:pPr>
              <a:lnSpc>
                <a:spcPts val="5187"/>
              </a:lnSpc>
            </a:pPr>
            <a:r>
              <a:rPr lang="en-US" sz="2400" dirty="0">
                <a:solidFill>
                  <a:srgbClr val="000000"/>
                </a:solidFill>
                <a:latin typeface="OpenDyslexic 3" pitchFamily="2" charset="0"/>
                <a:cs typeface="Arial"/>
              </a:rPr>
              <a:t>You are generally allowed to go 10% over or under this, or it will affect your mark.</a:t>
            </a:r>
          </a:p>
          <a:p>
            <a:pPr>
              <a:lnSpc>
                <a:spcPts val="5187"/>
              </a:lnSpc>
            </a:pPr>
            <a:endParaRPr lang="en-US" sz="2400" dirty="0">
              <a:solidFill>
                <a:srgbClr val="000000"/>
              </a:solidFill>
              <a:latin typeface="OpenDyslexic 3" pitchFamily="2" charset="0"/>
              <a:cs typeface="Arial"/>
            </a:endParaRPr>
          </a:p>
          <a:p>
            <a:pPr>
              <a:lnSpc>
                <a:spcPts val="5187"/>
              </a:lnSpc>
            </a:pPr>
            <a:r>
              <a:rPr lang="en-US" sz="2400" b="1" dirty="0">
                <a:solidFill>
                  <a:srgbClr val="000000"/>
                </a:solidFill>
                <a:latin typeface="OpenDyslexic 3" pitchFamily="2" charset="0"/>
                <a:cs typeface="Arial"/>
              </a:rPr>
              <a:t>Example:</a:t>
            </a:r>
            <a:r>
              <a:rPr lang="en-US" sz="2400" dirty="0">
                <a:solidFill>
                  <a:srgbClr val="000000"/>
                </a:solidFill>
                <a:latin typeface="OpenDyslexic 3" pitchFamily="2" charset="0"/>
                <a:cs typeface="Arial"/>
              </a:rPr>
              <a:t> A 2000 word essay maybe be up to 2200 words, or as little 1800 words, but no more or less than that.</a:t>
            </a:r>
            <a:endParaRPr lang="en-US" sz="2400" dirty="0">
              <a:solidFill>
                <a:srgbClr val="000000"/>
              </a:solidFill>
              <a:latin typeface="OpenDyslexic 3" pitchFamily="2" charset="0"/>
              <a:cs typeface="Arial" panose="020B0604020202020204" pitchFamily="34" charset="0"/>
            </a:endParaRPr>
          </a:p>
          <a:p>
            <a:pPr>
              <a:lnSpc>
                <a:spcPts val="5187"/>
              </a:lnSpc>
            </a:pPr>
            <a:endParaRPr lang="en-US" sz="2400" dirty="0">
              <a:solidFill>
                <a:srgbClr val="000000"/>
              </a:solidFill>
              <a:latin typeface="OpenDyslexic 3" pitchFamily="2" charset="0"/>
              <a:cs typeface="Arial" panose="020B0604020202020204" pitchFamily="34" charset="0"/>
            </a:endParaRPr>
          </a:p>
          <a:p>
            <a:pPr>
              <a:lnSpc>
                <a:spcPts val="5187"/>
              </a:lnSpc>
            </a:pPr>
            <a:r>
              <a:rPr lang="en-US" sz="2400" dirty="0">
                <a:solidFill>
                  <a:srgbClr val="000000"/>
                </a:solidFill>
                <a:latin typeface="OpenDyslexic 3" pitchFamily="2" charset="0"/>
                <a:cs typeface="Arial"/>
              </a:rPr>
              <a:t>THIS MAY DIFFER FROM COURSE TO COURSE</a:t>
            </a:r>
            <a:endParaRPr lang="en-US" sz="2400" dirty="0">
              <a:solidFill>
                <a:srgbClr val="000000"/>
              </a:solidFill>
              <a:latin typeface="OpenDyslexic 3" pitchFamily="2" charset="0"/>
              <a:cs typeface="Arial" panose="020B0604020202020204" pitchFamily="34" charset="0"/>
            </a:endParaRPr>
          </a:p>
          <a:p>
            <a:pPr>
              <a:lnSpc>
                <a:spcPts val="5187"/>
              </a:lnSpc>
            </a:pPr>
            <a:r>
              <a:rPr lang="en-US" sz="2400" b="1" dirty="0">
                <a:solidFill>
                  <a:srgbClr val="000000"/>
                </a:solidFill>
                <a:highlight>
                  <a:srgbClr val="FFFF00"/>
                </a:highlight>
                <a:latin typeface="OpenDyslexic 3" pitchFamily="2" charset="0"/>
                <a:cs typeface="Arial"/>
              </a:rPr>
              <a:t>PAY VERY CLOSE ATTENTION TO YOUR MARKING GUIDELINES</a:t>
            </a:r>
            <a:r>
              <a:rPr lang="en-US" sz="2400" b="1" dirty="0">
                <a:solidFill>
                  <a:srgbClr val="000000"/>
                </a:solidFill>
                <a:latin typeface="OpenDyslexic 3" pitchFamily="2" charset="0"/>
                <a:cs typeface="Arial"/>
              </a:rPr>
              <a:t>.</a:t>
            </a:r>
            <a:endParaRPr lang="en-US" sz="2400" dirty="0">
              <a:solidFill>
                <a:srgbClr val="000000"/>
              </a:solidFill>
              <a:latin typeface="OpenDyslexic 3" pitchFamily="2" charset="0"/>
              <a:cs typeface="Arial" panose="020B0604020202020204" pitchFamily="34" charset="0"/>
            </a:endParaRPr>
          </a:p>
          <a:p>
            <a:pPr>
              <a:lnSpc>
                <a:spcPts val="5187"/>
              </a:lnSpc>
            </a:pPr>
            <a:endParaRPr lang="en-US" sz="2400" dirty="0">
              <a:solidFill>
                <a:srgbClr val="000000"/>
              </a:solidFill>
              <a:latin typeface="OpenDyslexic 3" pitchFamily="2" charset="0"/>
              <a:cs typeface="Arial" panose="020B0604020202020204" pitchFamily="34" charset="0"/>
            </a:endParaRPr>
          </a:p>
        </p:txBody>
      </p:sp>
    </p:spTree>
    <p:extLst>
      <p:ext uri="{BB962C8B-B14F-4D97-AF65-F5344CB8AC3E}">
        <p14:creationId xmlns:p14="http://schemas.microsoft.com/office/powerpoint/2010/main" val="4045808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Freeform 5"/>
          <p:cNvSpPr/>
          <p:nvPr/>
        </p:nvSpPr>
        <p:spPr>
          <a:xfrm rot="953267">
            <a:off x="15707265" y="1826951"/>
            <a:ext cx="841331" cy="1554422"/>
          </a:xfrm>
          <a:custGeom>
            <a:avLst/>
            <a:gdLst/>
            <a:ahLst/>
            <a:cxnLst/>
            <a:rect l="l" t="t" r="r" b="b"/>
            <a:pathLst>
              <a:path w="841331" h="1554422">
                <a:moveTo>
                  <a:pt x="0" y="0"/>
                </a:moveTo>
                <a:lnTo>
                  <a:pt x="841331" y="0"/>
                </a:lnTo>
                <a:lnTo>
                  <a:pt x="841331" y="1554422"/>
                </a:lnTo>
                <a:lnTo>
                  <a:pt x="0" y="155442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dirty="0"/>
          </a:p>
        </p:txBody>
      </p:sp>
      <p:sp>
        <p:nvSpPr>
          <p:cNvPr id="6" name="TextBox 6"/>
          <p:cNvSpPr txBox="1"/>
          <p:nvPr/>
        </p:nvSpPr>
        <p:spPr>
          <a:xfrm>
            <a:off x="1173055" y="900360"/>
            <a:ext cx="16833994" cy="1209562"/>
          </a:xfrm>
          <a:prstGeom prst="rect">
            <a:avLst/>
          </a:prstGeom>
        </p:spPr>
        <p:txBody>
          <a:bodyPr wrap="square" lIns="0" tIns="0" rIns="0" bIns="0" rtlCol="0" anchor="t">
            <a:spAutoFit/>
          </a:bodyPr>
          <a:lstStyle/>
          <a:p>
            <a:pPr>
              <a:lnSpc>
                <a:spcPts val="10080"/>
              </a:lnSpc>
            </a:pPr>
            <a:r>
              <a:rPr lang="en-US" sz="7200" dirty="0">
                <a:latin typeface="OpenDyslexic 3" pitchFamily="2" charset="0"/>
                <a:cs typeface="Arial"/>
              </a:rPr>
              <a:t>WORD COUNTS - PLANNING</a:t>
            </a:r>
          </a:p>
        </p:txBody>
      </p:sp>
      <p:sp>
        <p:nvSpPr>
          <p:cNvPr id="7" name="TextBox 7"/>
          <p:cNvSpPr txBox="1"/>
          <p:nvPr/>
        </p:nvSpPr>
        <p:spPr>
          <a:xfrm>
            <a:off x="1173055" y="2604162"/>
            <a:ext cx="15966570" cy="7234801"/>
          </a:xfrm>
          <a:prstGeom prst="rect">
            <a:avLst/>
          </a:prstGeom>
        </p:spPr>
        <p:txBody>
          <a:bodyPr lIns="0" tIns="0" rIns="0" bIns="0" rtlCol="0" anchor="t">
            <a:spAutoFit/>
          </a:bodyPr>
          <a:lstStyle/>
          <a:p>
            <a:pPr>
              <a:lnSpc>
                <a:spcPts val="5187"/>
              </a:lnSpc>
            </a:pPr>
            <a:r>
              <a:rPr lang="en-US" sz="2000" dirty="0">
                <a:latin typeface="OpenDyslexic 3" pitchFamily="2" charset="0"/>
                <a:cs typeface="Arial"/>
              </a:rPr>
              <a:t>Use the wordcount to plan your assignment.</a:t>
            </a:r>
            <a:endParaRPr lang="en-US" sz="2000" dirty="0">
              <a:latin typeface="OpenDyslexic 3" pitchFamily="2" charset="0"/>
            </a:endParaRPr>
          </a:p>
          <a:p>
            <a:pPr>
              <a:lnSpc>
                <a:spcPts val="5187"/>
              </a:lnSpc>
            </a:pPr>
            <a:r>
              <a:rPr lang="en-US" sz="2000" dirty="0">
                <a:solidFill>
                  <a:srgbClr val="000000"/>
                </a:solidFill>
                <a:latin typeface="OpenDyslexic 3" pitchFamily="2" charset="0"/>
                <a:cs typeface="Arial"/>
              </a:rPr>
              <a:t>Example: A 2000 word essay with four key points to cover, may be broken up as follows:</a:t>
            </a:r>
          </a:p>
          <a:p>
            <a:pPr algn="ctr">
              <a:lnSpc>
                <a:spcPts val="5187"/>
              </a:lnSpc>
            </a:pPr>
            <a:r>
              <a:rPr lang="en-US" sz="2000" dirty="0">
                <a:solidFill>
                  <a:srgbClr val="000000"/>
                </a:solidFill>
                <a:latin typeface="OpenDyslexic 3" pitchFamily="2" charset="0"/>
                <a:cs typeface="Arial"/>
              </a:rPr>
              <a:t>Introduction: 200 words</a:t>
            </a:r>
          </a:p>
          <a:p>
            <a:pPr algn="ctr">
              <a:lnSpc>
                <a:spcPts val="5187"/>
              </a:lnSpc>
            </a:pPr>
            <a:r>
              <a:rPr lang="en-US" sz="2000" dirty="0">
                <a:solidFill>
                  <a:srgbClr val="000000"/>
                </a:solidFill>
                <a:latin typeface="OpenDyslexic 3" pitchFamily="2" charset="0"/>
                <a:cs typeface="Arial"/>
              </a:rPr>
              <a:t>Para 1: 400 words</a:t>
            </a:r>
          </a:p>
          <a:p>
            <a:pPr algn="ctr">
              <a:lnSpc>
                <a:spcPts val="5187"/>
              </a:lnSpc>
            </a:pPr>
            <a:r>
              <a:rPr lang="en-US" sz="2000" dirty="0">
                <a:solidFill>
                  <a:srgbClr val="000000"/>
                </a:solidFill>
                <a:latin typeface="OpenDyslexic 3" pitchFamily="2" charset="0"/>
                <a:cs typeface="Arial"/>
              </a:rPr>
              <a:t>Para 2: 400 words</a:t>
            </a:r>
          </a:p>
          <a:p>
            <a:pPr algn="ctr">
              <a:lnSpc>
                <a:spcPts val="5187"/>
              </a:lnSpc>
            </a:pPr>
            <a:r>
              <a:rPr lang="en-US" sz="2000" dirty="0">
                <a:solidFill>
                  <a:srgbClr val="000000"/>
                </a:solidFill>
                <a:latin typeface="OpenDyslexic 3" pitchFamily="2" charset="0"/>
                <a:cs typeface="Arial"/>
              </a:rPr>
              <a:t>Para 3: 400 words</a:t>
            </a:r>
          </a:p>
          <a:p>
            <a:pPr algn="ctr">
              <a:lnSpc>
                <a:spcPts val="5187"/>
              </a:lnSpc>
            </a:pPr>
            <a:r>
              <a:rPr lang="en-US" sz="2000" dirty="0">
                <a:solidFill>
                  <a:srgbClr val="000000"/>
                </a:solidFill>
                <a:latin typeface="OpenDyslexic 3" pitchFamily="2" charset="0"/>
                <a:cs typeface="Arial"/>
              </a:rPr>
              <a:t>Para 4: 400 words</a:t>
            </a:r>
          </a:p>
          <a:p>
            <a:pPr algn="ctr">
              <a:lnSpc>
                <a:spcPts val="5187"/>
              </a:lnSpc>
            </a:pPr>
            <a:r>
              <a:rPr lang="en-US" sz="2000" dirty="0">
                <a:solidFill>
                  <a:srgbClr val="000000"/>
                </a:solidFill>
                <a:latin typeface="OpenDyslexic 3" pitchFamily="2" charset="0"/>
                <a:cs typeface="Arial"/>
              </a:rPr>
              <a:t>Conclusion: 200 words</a:t>
            </a:r>
          </a:p>
          <a:p>
            <a:pPr>
              <a:lnSpc>
                <a:spcPts val="5187"/>
              </a:lnSpc>
            </a:pPr>
            <a:r>
              <a:rPr lang="en-US" sz="2000" dirty="0">
                <a:solidFill>
                  <a:srgbClr val="000000"/>
                </a:solidFill>
                <a:latin typeface="OpenDyslexic 3" pitchFamily="2" charset="0"/>
                <a:cs typeface="Arial"/>
              </a:rPr>
              <a:t>A paragraph is a </a:t>
            </a:r>
            <a:r>
              <a:rPr lang="en-US" sz="2000" i="1" dirty="0">
                <a:solidFill>
                  <a:srgbClr val="000000"/>
                </a:solidFill>
                <a:latin typeface="OpenDyslexic 3" pitchFamily="2" charset="0"/>
                <a:cs typeface="Arial"/>
              </a:rPr>
              <a:t>minimum </a:t>
            </a:r>
            <a:r>
              <a:rPr lang="en-US" sz="2000" dirty="0">
                <a:solidFill>
                  <a:srgbClr val="000000"/>
                </a:solidFill>
                <a:latin typeface="OpenDyslexic 3" pitchFamily="2" charset="0"/>
                <a:cs typeface="Arial"/>
              </a:rPr>
              <a:t>of 3 sentences long. </a:t>
            </a:r>
            <a:r>
              <a:rPr lang="en-US" sz="2000" b="1" dirty="0">
                <a:solidFill>
                  <a:srgbClr val="000000"/>
                </a:solidFill>
                <a:latin typeface="OpenDyslexic 3" pitchFamily="2" charset="0"/>
                <a:cs typeface="Arial"/>
              </a:rPr>
              <a:t>Statement, evidence, example</a:t>
            </a:r>
            <a:r>
              <a:rPr lang="en-US" sz="2000" dirty="0">
                <a:solidFill>
                  <a:srgbClr val="000000"/>
                </a:solidFill>
                <a:latin typeface="OpenDyslexic 3" pitchFamily="2" charset="0"/>
                <a:cs typeface="Arial"/>
              </a:rPr>
              <a:t>. </a:t>
            </a:r>
            <a:endParaRPr lang="en-US" sz="2000" dirty="0">
              <a:solidFill>
                <a:srgbClr val="000000"/>
              </a:solidFill>
              <a:latin typeface="OpenDyslexic 3" pitchFamily="2" charset="0"/>
              <a:cs typeface="Arial" panose="020B0604020202020204" pitchFamily="34" charset="0"/>
            </a:endParaRPr>
          </a:p>
          <a:p>
            <a:pPr>
              <a:lnSpc>
                <a:spcPts val="5187"/>
              </a:lnSpc>
            </a:pPr>
            <a:r>
              <a:rPr lang="en-US" sz="2000" dirty="0">
                <a:solidFill>
                  <a:srgbClr val="000000"/>
                </a:solidFill>
                <a:latin typeface="OpenDyslexic 3" pitchFamily="2" charset="0"/>
                <a:cs typeface="Arial"/>
              </a:rPr>
              <a:t>But ideally you will write more than this.</a:t>
            </a:r>
            <a:endParaRPr lang="en-US" sz="2000" dirty="0">
              <a:solidFill>
                <a:srgbClr val="000000"/>
              </a:solidFill>
              <a:latin typeface="OpenDyslexic 3" pitchFamily="2" charset="0"/>
              <a:cs typeface="Arial" panose="020B0604020202020204" pitchFamily="34" charset="0"/>
            </a:endParaRPr>
          </a:p>
          <a:p>
            <a:pPr>
              <a:lnSpc>
                <a:spcPts val="5187"/>
              </a:lnSpc>
            </a:pPr>
            <a:endParaRPr lang="en-US" sz="2000" dirty="0">
              <a:solidFill>
                <a:srgbClr val="000000"/>
              </a:solidFill>
              <a:latin typeface="OpenDyslexic 3" pitchFamily="2" charset="0"/>
              <a:cs typeface="Arial" panose="020B0604020202020204" pitchFamily="34" charset="0"/>
            </a:endParaRPr>
          </a:p>
        </p:txBody>
      </p:sp>
    </p:spTree>
    <p:extLst>
      <p:ext uri="{BB962C8B-B14F-4D97-AF65-F5344CB8AC3E}">
        <p14:creationId xmlns:p14="http://schemas.microsoft.com/office/powerpoint/2010/main" val="33266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AutoShape 5"/>
          <p:cNvSpPr/>
          <p:nvPr/>
        </p:nvSpPr>
        <p:spPr>
          <a:xfrm>
            <a:off x="10261477" y="8233838"/>
            <a:ext cx="3654636" cy="0"/>
          </a:xfrm>
          <a:prstGeom prst="line">
            <a:avLst/>
          </a:prstGeom>
          <a:ln w="95250" cap="rnd">
            <a:solidFill>
              <a:srgbClr val="211D1D"/>
            </a:solidFill>
            <a:prstDash val="solid"/>
            <a:headEnd type="none" w="sm" len="sm"/>
            <a:tailEnd type="none" w="sm" len="sm"/>
          </a:ln>
        </p:spPr>
        <p:txBody>
          <a:bodyPr/>
          <a:lstStyle/>
          <a:p>
            <a:endParaRPr lang="en-NZ"/>
          </a:p>
        </p:txBody>
      </p:sp>
      <p:sp>
        <p:nvSpPr>
          <p:cNvPr id="6" name="TextBox 6"/>
          <p:cNvSpPr txBox="1"/>
          <p:nvPr/>
        </p:nvSpPr>
        <p:spPr>
          <a:xfrm>
            <a:off x="4389121" y="1691212"/>
            <a:ext cx="12029466" cy="1879232"/>
          </a:xfrm>
          <a:prstGeom prst="rect">
            <a:avLst/>
          </a:prstGeom>
        </p:spPr>
        <p:txBody>
          <a:bodyPr wrap="square" lIns="0" tIns="0" rIns="0" bIns="0" rtlCol="0" anchor="t">
            <a:spAutoFit/>
          </a:bodyPr>
          <a:lstStyle/>
          <a:p>
            <a:pPr algn="ctr">
              <a:lnSpc>
                <a:spcPts val="16055"/>
              </a:lnSpc>
            </a:pPr>
            <a:r>
              <a:rPr lang="en-US" sz="10000" spc="275" dirty="0">
                <a:solidFill>
                  <a:srgbClr val="211D1D"/>
                </a:solidFill>
                <a:latin typeface="OpenDyslexic 3" pitchFamily="2" charset="0"/>
                <a:cs typeface="Arial" panose="020B0604020202020204" pitchFamily="34" charset="0"/>
              </a:rPr>
              <a:t>WHAT ABOUT</a:t>
            </a:r>
          </a:p>
        </p:txBody>
      </p:sp>
      <p:sp>
        <p:nvSpPr>
          <p:cNvPr id="7" name="TextBox 7"/>
          <p:cNvSpPr txBox="1"/>
          <p:nvPr/>
        </p:nvSpPr>
        <p:spPr>
          <a:xfrm>
            <a:off x="4127863" y="3913659"/>
            <a:ext cx="13169538" cy="1994649"/>
          </a:xfrm>
          <a:prstGeom prst="rect">
            <a:avLst/>
          </a:prstGeom>
        </p:spPr>
        <p:txBody>
          <a:bodyPr wrap="square" lIns="0" tIns="0" rIns="0" bIns="0" rtlCol="0" anchor="t">
            <a:spAutoFit/>
          </a:bodyPr>
          <a:lstStyle/>
          <a:p>
            <a:pPr algn="ctr">
              <a:lnSpc>
                <a:spcPts val="17347"/>
              </a:lnSpc>
            </a:pPr>
            <a:r>
              <a:rPr lang="en-US" sz="10000" dirty="0">
                <a:solidFill>
                  <a:srgbClr val="211D1D"/>
                </a:solidFill>
                <a:latin typeface="OpenDyslexic 3" pitchFamily="2" charset="0"/>
                <a:cs typeface="Arial" panose="020B0604020202020204" pitchFamily="34" charset="0"/>
              </a:rPr>
              <a:t>REFERENCES?</a:t>
            </a:r>
          </a:p>
        </p:txBody>
      </p:sp>
      <p:sp>
        <p:nvSpPr>
          <p:cNvPr id="8" name="TextBox 8"/>
          <p:cNvSpPr txBox="1"/>
          <p:nvPr/>
        </p:nvSpPr>
        <p:spPr>
          <a:xfrm>
            <a:off x="7715044" y="6725074"/>
            <a:ext cx="8659581" cy="1065869"/>
          </a:xfrm>
          <a:prstGeom prst="rect">
            <a:avLst/>
          </a:prstGeom>
        </p:spPr>
        <p:txBody>
          <a:bodyPr lIns="0" tIns="0" rIns="0" bIns="0" rtlCol="0" anchor="t">
            <a:spAutoFit/>
          </a:bodyPr>
          <a:lstStyle/>
          <a:p>
            <a:pPr algn="ctr">
              <a:lnSpc>
                <a:spcPts val="4272"/>
              </a:lnSpc>
            </a:pPr>
            <a:r>
              <a:rPr lang="en-US" sz="3051" spc="225">
                <a:solidFill>
                  <a:srgbClr val="211D1D"/>
                </a:solidFill>
                <a:latin typeface="OpenDyslexic 3" pitchFamily="2" charset="0"/>
                <a:cs typeface="Arial" panose="020B0604020202020204" pitchFamily="34" charset="0"/>
              </a:rPr>
              <a:t>DON’T WORRY, I HAVEN’T FORGOTTEN</a:t>
            </a:r>
          </a:p>
        </p:txBody>
      </p:sp>
    </p:spTree>
  </p:cSld>
  <p:clrMapOvr>
    <a:masterClrMapping/>
  </p:clrMapOvr>
  <p:transition>
    <p:circle/>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235864" y="2596286"/>
            <a:ext cx="15816924" cy="1319152"/>
            <a:chOff x="0" y="0"/>
            <a:chExt cx="4165774" cy="347431"/>
          </a:xfrm>
        </p:grpSpPr>
        <p:sp>
          <p:nvSpPr>
            <p:cNvPr id="6" name="Freeform 6"/>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56B9AE"/>
            </a:solidFill>
          </p:spPr>
          <p:txBody>
            <a:bodyPr/>
            <a:lstStyle/>
            <a:p>
              <a:endParaRPr lang="en-NZ">
                <a:latin typeface="OpenDyslexic 3" pitchFamily="2" charset="0"/>
              </a:endParaRPr>
            </a:p>
          </p:txBody>
        </p:sp>
        <p:sp>
          <p:nvSpPr>
            <p:cNvPr id="7" name="TextBox 7"/>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give credit where credit is due</a:t>
              </a:r>
            </a:p>
          </p:txBody>
        </p:sp>
      </p:grpSp>
      <p:grpSp>
        <p:nvGrpSpPr>
          <p:cNvPr id="8" name="Group 8"/>
          <p:cNvGrpSpPr/>
          <p:nvPr/>
        </p:nvGrpSpPr>
        <p:grpSpPr>
          <a:xfrm>
            <a:off x="1235864" y="4324733"/>
            <a:ext cx="15816924" cy="1319152"/>
            <a:chOff x="0" y="0"/>
            <a:chExt cx="4165774" cy="347431"/>
          </a:xfrm>
        </p:grpSpPr>
        <p:sp>
          <p:nvSpPr>
            <p:cNvPr id="9" name="Freeform 9"/>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4CB56"/>
            </a:solidFill>
          </p:spPr>
          <p:txBody>
            <a:bodyPr/>
            <a:lstStyle/>
            <a:p>
              <a:endParaRPr lang="en-NZ">
                <a:latin typeface="OpenDyslexic 3" pitchFamily="2" charset="0"/>
              </a:endParaRPr>
            </a:p>
          </p:txBody>
        </p:sp>
        <p:sp>
          <p:nvSpPr>
            <p:cNvPr id="10" name="TextBox 10"/>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add strength and authority to your work</a:t>
              </a:r>
            </a:p>
          </p:txBody>
        </p:sp>
      </p:grpSp>
      <p:grpSp>
        <p:nvGrpSpPr>
          <p:cNvPr id="11" name="Group 11"/>
          <p:cNvGrpSpPr/>
          <p:nvPr/>
        </p:nvGrpSpPr>
        <p:grpSpPr>
          <a:xfrm>
            <a:off x="1235864" y="6053181"/>
            <a:ext cx="15816924" cy="1319152"/>
            <a:chOff x="0" y="0"/>
            <a:chExt cx="4165774" cy="347431"/>
          </a:xfrm>
        </p:grpSpPr>
        <p:sp>
          <p:nvSpPr>
            <p:cNvPr id="12" name="Freeform 12"/>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69189"/>
            </a:solidFill>
          </p:spPr>
          <p:txBody>
            <a:bodyPr/>
            <a:lstStyle/>
            <a:p>
              <a:endParaRPr lang="en-NZ">
                <a:latin typeface="OpenDyslexic 3" pitchFamily="2" charset="0"/>
              </a:endParaRPr>
            </a:p>
          </p:txBody>
        </p:sp>
        <p:sp>
          <p:nvSpPr>
            <p:cNvPr id="13" name="TextBox 13"/>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place your work in a specific context</a:t>
              </a:r>
            </a:p>
          </p:txBody>
        </p:sp>
      </p:grpSp>
      <p:grpSp>
        <p:nvGrpSpPr>
          <p:cNvPr id="14" name="Group 14"/>
          <p:cNvGrpSpPr/>
          <p:nvPr/>
        </p:nvGrpSpPr>
        <p:grpSpPr>
          <a:xfrm>
            <a:off x="1235864" y="7781628"/>
            <a:ext cx="15816924" cy="1319152"/>
            <a:chOff x="0" y="0"/>
            <a:chExt cx="4165774" cy="347431"/>
          </a:xfrm>
        </p:grpSpPr>
        <p:sp>
          <p:nvSpPr>
            <p:cNvPr id="15" name="Freeform 15"/>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6BD7D"/>
            </a:solidFill>
          </p:spPr>
          <p:txBody>
            <a:bodyPr/>
            <a:lstStyle/>
            <a:p>
              <a:endParaRPr lang="en-NZ">
                <a:latin typeface="OpenDyslexic 3" pitchFamily="2" charset="0"/>
              </a:endParaRPr>
            </a:p>
          </p:txBody>
        </p:sp>
        <p:sp>
          <p:nvSpPr>
            <p:cNvPr id="16" name="TextBox 16"/>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3299">
                  <a:solidFill>
                    <a:srgbClr val="000000"/>
                  </a:solidFill>
                  <a:latin typeface="OpenDyslexic 3" pitchFamily="2" charset="0"/>
                  <a:cs typeface="Arial" panose="020B0604020202020204" pitchFamily="34" charset="0"/>
                </a:rPr>
                <a:t>leave a trail for other scholars</a:t>
              </a:r>
            </a:p>
          </p:txBody>
        </p:sp>
      </p:grpSp>
      <p:sp>
        <p:nvSpPr>
          <p:cNvPr id="17" name="TextBox 17"/>
          <p:cNvSpPr txBox="1"/>
          <p:nvPr/>
        </p:nvSpPr>
        <p:spPr>
          <a:xfrm>
            <a:off x="1235864" y="1023846"/>
            <a:ext cx="17204536" cy="976293"/>
          </a:xfrm>
          <a:prstGeom prst="rect">
            <a:avLst/>
          </a:prstGeom>
        </p:spPr>
        <p:txBody>
          <a:bodyPr wrap="square" lIns="0" tIns="0" rIns="0" bIns="0" rtlCol="0" anchor="t">
            <a:spAutoFit/>
          </a:bodyPr>
          <a:lstStyle/>
          <a:p>
            <a:pPr>
              <a:lnSpc>
                <a:spcPts val="8540"/>
              </a:lnSpc>
            </a:pPr>
            <a:r>
              <a:rPr lang="en-US" sz="4400" dirty="0">
                <a:solidFill>
                  <a:srgbClr val="000000"/>
                </a:solidFill>
                <a:latin typeface="OpenDyslexic 3" pitchFamily="2" charset="0"/>
                <a:cs typeface="Arial" panose="020B0604020202020204" pitchFamily="34" charset="0"/>
              </a:rPr>
              <a:t>WHY DO WE USE CITATIONS/REFERENCES?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2" y="709647"/>
            <a:ext cx="19856851"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dirty="0">
                <a:latin typeface="OpenDyslexic 3" pitchFamily="2" charset="0"/>
              </a:endParaRPr>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latin typeface="OpenDyslexic 3" pitchFamily="2" charset="0"/>
              </a:endParaRPr>
            </a:p>
          </p:txBody>
        </p:sp>
      </p:grpSp>
      <p:sp>
        <p:nvSpPr>
          <p:cNvPr id="5" name="TextBox 5"/>
          <p:cNvSpPr txBox="1"/>
          <p:nvPr/>
        </p:nvSpPr>
        <p:spPr>
          <a:xfrm>
            <a:off x="1173055" y="929667"/>
            <a:ext cx="18653743" cy="1209562"/>
          </a:xfrm>
          <a:prstGeom prst="rect">
            <a:avLst/>
          </a:prstGeom>
        </p:spPr>
        <p:txBody>
          <a:bodyPr wrap="square"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WHAT IS ACADEMIC WRITING?</a:t>
            </a:r>
          </a:p>
        </p:txBody>
      </p:sp>
      <p:sp>
        <p:nvSpPr>
          <p:cNvPr id="6" name="TextBox 6"/>
          <p:cNvSpPr txBox="1"/>
          <p:nvPr/>
        </p:nvSpPr>
        <p:spPr>
          <a:xfrm>
            <a:off x="2335132" y="2864561"/>
            <a:ext cx="17491666" cy="1052019"/>
          </a:xfrm>
          <a:prstGeom prst="rect">
            <a:avLst/>
          </a:prstGeom>
        </p:spPr>
        <p:txBody>
          <a:bodyPr wrap="square" lIns="0" tIns="0" rIns="0" bIns="0" rtlCol="0" anchor="t">
            <a:spAutoFit/>
          </a:bodyPr>
          <a:lstStyle/>
          <a:p>
            <a:pPr>
              <a:lnSpc>
                <a:spcPts val="8567"/>
              </a:lnSpc>
            </a:pPr>
            <a:r>
              <a:rPr lang="en-US" sz="6799">
                <a:solidFill>
                  <a:srgbClr val="000000"/>
                </a:solidFill>
                <a:latin typeface="OpenDyslexic 3" pitchFamily="2" charset="0"/>
                <a:cs typeface="Arial" panose="020B0604020202020204" pitchFamily="34" charset="0"/>
              </a:rPr>
              <a:t>clear, concise, correct</a:t>
            </a:r>
          </a:p>
        </p:txBody>
      </p:sp>
      <p:sp>
        <p:nvSpPr>
          <p:cNvPr id="7" name="Freeform 7"/>
          <p:cNvSpPr/>
          <p:nvPr/>
        </p:nvSpPr>
        <p:spPr>
          <a:xfrm flipH="1">
            <a:off x="1124000" y="2979697"/>
            <a:ext cx="924971"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latin typeface="OpenDyslexic 3" pitchFamily="2" charset="0"/>
            </a:endParaRPr>
          </a:p>
        </p:txBody>
      </p:sp>
      <p:sp>
        <p:nvSpPr>
          <p:cNvPr id="8" name="TextBox 8"/>
          <p:cNvSpPr txBox="1"/>
          <p:nvPr/>
        </p:nvSpPr>
        <p:spPr>
          <a:xfrm>
            <a:off x="2335132" y="4908743"/>
            <a:ext cx="17299498" cy="1016560"/>
          </a:xfrm>
          <a:prstGeom prst="rect">
            <a:avLst/>
          </a:prstGeom>
        </p:spPr>
        <p:txBody>
          <a:bodyPr wrap="square" lIns="0" tIns="0" rIns="0" bIns="0" rtlCol="0" anchor="t">
            <a:spAutoFit/>
          </a:bodyPr>
          <a:lstStyle/>
          <a:p>
            <a:pPr>
              <a:lnSpc>
                <a:spcPts val="8315"/>
              </a:lnSpc>
            </a:pPr>
            <a:r>
              <a:rPr lang="en-US" sz="6599">
                <a:solidFill>
                  <a:srgbClr val="000000"/>
                </a:solidFill>
                <a:latin typeface="OpenDyslexic 3" pitchFamily="2" charset="0"/>
                <a:cs typeface="Arial" panose="020B0604020202020204" pitchFamily="34" charset="0"/>
              </a:rPr>
              <a:t>to inform, not entertain</a:t>
            </a:r>
          </a:p>
        </p:txBody>
      </p:sp>
      <p:sp>
        <p:nvSpPr>
          <p:cNvPr id="9" name="Freeform 9"/>
          <p:cNvSpPr/>
          <p:nvPr/>
        </p:nvSpPr>
        <p:spPr>
          <a:xfrm flipH="1">
            <a:off x="1124000" y="5033404"/>
            <a:ext cx="924971"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NZ">
              <a:latin typeface="OpenDyslexic 3" pitchFamily="2" charset="0"/>
            </a:endParaRPr>
          </a:p>
        </p:txBody>
      </p:sp>
      <p:sp>
        <p:nvSpPr>
          <p:cNvPr id="10" name="TextBox 10"/>
          <p:cNvSpPr txBox="1"/>
          <p:nvPr/>
        </p:nvSpPr>
        <p:spPr>
          <a:xfrm>
            <a:off x="2335132" y="7045010"/>
            <a:ext cx="17491666" cy="1016560"/>
          </a:xfrm>
          <a:prstGeom prst="rect">
            <a:avLst/>
          </a:prstGeom>
        </p:spPr>
        <p:txBody>
          <a:bodyPr wrap="square" lIns="0" tIns="0" rIns="0" bIns="0" rtlCol="0" anchor="t">
            <a:spAutoFit/>
          </a:bodyPr>
          <a:lstStyle/>
          <a:p>
            <a:pPr>
              <a:lnSpc>
                <a:spcPts val="8316"/>
              </a:lnSpc>
            </a:pPr>
            <a:r>
              <a:rPr lang="en-US" sz="6600">
                <a:solidFill>
                  <a:srgbClr val="000000"/>
                </a:solidFill>
                <a:latin typeface="OpenDyslexic 3" pitchFamily="2" charset="0"/>
                <a:cs typeface="Arial" panose="020B0604020202020204" pitchFamily="34" charset="0"/>
              </a:rPr>
              <a:t>formal</a:t>
            </a:r>
          </a:p>
        </p:txBody>
      </p:sp>
      <p:sp>
        <p:nvSpPr>
          <p:cNvPr id="11" name="Freeform 11"/>
          <p:cNvSpPr/>
          <p:nvPr/>
        </p:nvSpPr>
        <p:spPr>
          <a:xfrm flipH="1">
            <a:off x="1124000" y="7160146"/>
            <a:ext cx="924971"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NZ">
              <a:latin typeface="OpenDyslexic 3" pitchFamily="2"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Freeform 5"/>
          <p:cNvSpPr/>
          <p:nvPr/>
        </p:nvSpPr>
        <p:spPr>
          <a:xfrm flipH="1">
            <a:off x="1124001" y="2979697"/>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6" name="Freeform 6"/>
          <p:cNvSpPr/>
          <p:nvPr/>
        </p:nvSpPr>
        <p:spPr>
          <a:xfrm flipH="1">
            <a:off x="1124001" y="5033404"/>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NZ"/>
          </a:p>
        </p:txBody>
      </p:sp>
      <p:sp>
        <p:nvSpPr>
          <p:cNvPr id="7" name="Freeform 7"/>
          <p:cNvSpPr/>
          <p:nvPr/>
        </p:nvSpPr>
        <p:spPr>
          <a:xfrm flipH="1">
            <a:off x="1124001" y="7160146"/>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NZ"/>
          </a:p>
        </p:txBody>
      </p:sp>
      <p:sp>
        <p:nvSpPr>
          <p:cNvPr id="8" name="TextBox 8"/>
          <p:cNvSpPr txBox="1"/>
          <p:nvPr/>
        </p:nvSpPr>
        <p:spPr>
          <a:xfrm>
            <a:off x="1244123" y="1009927"/>
            <a:ext cx="16833994" cy="1130181"/>
          </a:xfrm>
          <a:prstGeom prst="rect">
            <a:avLst/>
          </a:prstGeom>
        </p:spPr>
        <p:txBody>
          <a:bodyPr wrap="square" lIns="0" tIns="0" rIns="0" bIns="0" rtlCol="0" anchor="t">
            <a:spAutoFit/>
          </a:bodyPr>
          <a:lstStyle/>
          <a:p>
            <a:pPr>
              <a:lnSpc>
                <a:spcPts val="10080"/>
              </a:lnSpc>
            </a:pPr>
            <a:r>
              <a:rPr lang="en-US" sz="4400" dirty="0">
                <a:solidFill>
                  <a:srgbClr val="000000"/>
                </a:solidFill>
                <a:latin typeface="OpenDyslexic 3" pitchFamily="2" charset="0"/>
                <a:cs typeface="Arial" panose="020B0604020202020204" pitchFamily="34" charset="0"/>
              </a:rPr>
              <a:t>WHEN SHOULD YOU USE REFERENCES?</a:t>
            </a:r>
          </a:p>
        </p:txBody>
      </p:sp>
      <p:sp>
        <p:nvSpPr>
          <p:cNvPr id="9" name="TextBox 9"/>
          <p:cNvSpPr txBox="1"/>
          <p:nvPr/>
        </p:nvSpPr>
        <p:spPr>
          <a:xfrm>
            <a:off x="2335132" y="3155073"/>
            <a:ext cx="14828867" cy="1078776"/>
          </a:xfrm>
          <a:prstGeom prst="rect">
            <a:avLst/>
          </a:prstGeom>
        </p:spPr>
        <p:txBody>
          <a:bodyPr lIns="0" tIns="0" rIns="0" bIns="0" rtlCol="0" anchor="t">
            <a:spAutoFit/>
          </a:bodyPr>
          <a:lstStyle/>
          <a:p>
            <a:pPr>
              <a:lnSpc>
                <a:spcPts val="4283"/>
              </a:lnSpc>
            </a:pPr>
            <a:r>
              <a:rPr lang="en-US" sz="2400">
                <a:solidFill>
                  <a:srgbClr val="000000"/>
                </a:solidFill>
                <a:latin typeface="OpenDyslexic 3" pitchFamily="2" charset="0"/>
                <a:cs typeface="Arial" panose="020B0604020202020204" pitchFamily="34" charset="0"/>
              </a:rPr>
              <a:t>Use a references when content that did not originate from you is used to support your writing.</a:t>
            </a:r>
          </a:p>
        </p:txBody>
      </p:sp>
      <p:sp>
        <p:nvSpPr>
          <p:cNvPr id="10" name="TextBox 10"/>
          <p:cNvSpPr txBox="1"/>
          <p:nvPr/>
        </p:nvSpPr>
        <p:spPr>
          <a:xfrm>
            <a:off x="2335132" y="4702481"/>
            <a:ext cx="14665953" cy="2147254"/>
          </a:xfrm>
          <a:prstGeom prst="rect">
            <a:avLst/>
          </a:prstGeom>
        </p:spPr>
        <p:txBody>
          <a:bodyPr lIns="0" tIns="0" rIns="0" bIns="0" rtlCol="0" anchor="t">
            <a:spAutoFit/>
          </a:bodyPr>
          <a:lstStyle/>
          <a:p>
            <a:pPr>
              <a:lnSpc>
                <a:spcPts val="4283"/>
              </a:lnSpc>
            </a:pPr>
            <a:r>
              <a:rPr lang="en-US" sz="2400">
                <a:solidFill>
                  <a:srgbClr val="000000"/>
                </a:solidFill>
                <a:latin typeface="OpenDyslexic 3" pitchFamily="2" charset="0"/>
                <a:cs typeface="Arial" panose="020B0604020202020204" pitchFamily="34" charset="0"/>
              </a:rPr>
              <a:t>This could be</a:t>
            </a:r>
          </a:p>
          <a:p>
            <a:pPr marL="734058" lvl="1" indent="-367029">
              <a:lnSpc>
                <a:spcPts val="4283"/>
              </a:lnSpc>
              <a:buFont typeface="Arial"/>
              <a:buChar char="•"/>
            </a:pPr>
            <a:r>
              <a:rPr lang="en-US" sz="2400">
                <a:solidFill>
                  <a:srgbClr val="000000"/>
                </a:solidFill>
                <a:latin typeface="OpenDyslexic 3" pitchFamily="2" charset="0"/>
                <a:cs typeface="Arial" panose="020B0604020202020204" pitchFamily="34" charset="0"/>
              </a:rPr>
              <a:t>direct quotes, phrases or sayings</a:t>
            </a:r>
          </a:p>
          <a:p>
            <a:pPr marL="734058" lvl="1" indent="-367029">
              <a:lnSpc>
                <a:spcPts val="4283"/>
              </a:lnSpc>
              <a:buFont typeface="Arial"/>
              <a:buChar char="•"/>
            </a:pPr>
            <a:r>
              <a:rPr lang="en-US" sz="2400">
                <a:solidFill>
                  <a:srgbClr val="000000"/>
                </a:solidFill>
                <a:latin typeface="OpenDyslexic 3" pitchFamily="2" charset="0"/>
                <a:cs typeface="Arial" panose="020B0604020202020204" pitchFamily="34" charset="0"/>
              </a:rPr>
              <a:t>summarizations or paraphrases</a:t>
            </a:r>
          </a:p>
          <a:p>
            <a:pPr marL="734058" lvl="1" indent="-367029">
              <a:lnSpc>
                <a:spcPts val="4283"/>
              </a:lnSpc>
              <a:buFont typeface="Arial"/>
              <a:buChar char="•"/>
            </a:pPr>
            <a:r>
              <a:rPr lang="en-US" sz="2400">
                <a:solidFill>
                  <a:srgbClr val="000000"/>
                </a:solidFill>
                <a:latin typeface="OpenDyslexic 3" pitchFamily="2" charset="0"/>
                <a:cs typeface="Arial" panose="020B0604020202020204" pitchFamily="34" charset="0"/>
              </a:rPr>
              <a:t>audio or visual material (videos, photos, screen captures, slides </a:t>
            </a:r>
            <a:r>
              <a:rPr lang="en-US" sz="2400" err="1">
                <a:solidFill>
                  <a:srgbClr val="000000"/>
                </a:solidFill>
                <a:latin typeface="OpenDyslexic 3" pitchFamily="2" charset="0"/>
                <a:cs typeface="Arial" panose="020B0604020202020204" pitchFamily="34" charset="0"/>
              </a:rPr>
              <a:t>etc</a:t>
            </a:r>
            <a:r>
              <a:rPr lang="en-US" sz="2400">
                <a:solidFill>
                  <a:srgbClr val="000000"/>
                </a:solidFill>
                <a:latin typeface="OpenDyslexic 3" pitchFamily="2" charset="0"/>
                <a:cs typeface="Arial" panose="020B0604020202020204" pitchFamily="34" charset="0"/>
              </a:rPr>
              <a:t>)</a:t>
            </a:r>
          </a:p>
        </p:txBody>
      </p:sp>
      <p:sp>
        <p:nvSpPr>
          <p:cNvPr id="11" name="TextBox 11"/>
          <p:cNvSpPr txBox="1"/>
          <p:nvPr/>
        </p:nvSpPr>
        <p:spPr>
          <a:xfrm>
            <a:off x="2335132" y="7335523"/>
            <a:ext cx="14828867" cy="1595821"/>
          </a:xfrm>
          <a:prstGeom prst="rect">
            <a:avLst/>
          </a:prstGeom>
        </p:spPr>
        <p:txBody>
          <a:bodyPr lIns="0" tIns="0" rIns="0" bIns="0" rtlCol="0" anchor="t">
            <a:spAutoFit/>
          </a:bodyPr>
          <a:lstStyle/>
          <a:p>
            <a:pPr>
              <a:lnSpc>
                <a:spcPts val="4283"/>
              </a:lnSpc>
            </a:pPr>
            <a:r>
              <a:rPr lang="en-US" sz="2400">
                <a:solidFill>
                  <a:srgbClr val="000000"/>
                </a:solidFill>
                <a:latin typeface="OpenDyslexic 3" pitchFamily="2" charset="0"/>
                <a:cs typeface="Arial" panose="020B0604020202020204" pitchFamily="34" charset="0"/>
              </a:rPr>
              <a:t>You do not need to cite/reference something considered common knowledge. (</a:t>
            </a:r>
            <a:r>
              <a:rPr lang="en-US" sz="2400" err="1">
                <a:solidFill>
                  <a:srgbClr val="000000"/>
                </a:solidFill>
                <a:latin typeface="OpenDyslexic 3" pitchFamily="2" charset="0"/>
                <a:cs typeface="Arial" panose="020B0604020202020204" pitchFamily="34" charset="0"/>
              </a:rPr>
              <a:t>ie</a:t>
            </a:r>
            <a:r>
              <a:rPr lang="en-US" sz="2400">
                <a:solidFill>
                  <a:srgbClr val="000000"/>
                </a:solidFill>
                <a:latin typeface="OpenDyslexic 3" pitchFamily="2" charset="0"/>
                <a:cs typeface="Arial" panose="020B0604020202020204" pitchFamily="34" charset="0"/>
              </a:rPr>
              <a:t> there are 24 hours in a day, Wellington is the capital of New Zealand). Common knowledge can vary between subjects, so be mindful.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TextBox 5"/>
          <p:cNvSpPr txBox="1"/>
          <p:nvPr/>
        </p:nvSpPr>
        <p:spPr>
          <a:xfrm>
            <a:off x="1361177" y="2485882"/>
            <a:ext cx="14689714" cy="6373540"/>
          </a:xfrm>
          <a:prstGeom prst="rect">
            <a:avLst/>
          </a:prstGeom>
        </p:spPr>
        <p:txBody>
          <a:bodyPr lIns="0" tIns="0" rIns="0" bIns="0" rtlCol="0" anchor="t">
            <a:spAutoFit/>
          </a:bodyPr>
          <a:lstStyle/>
          <a:p>
            <a:pPr marL="582932" lvl="1" indent="-291466">
              <a:lnSpc>
                <a:spcPts val="3402"/>
              </a:lnSpc>
              <a:buFont typeface="Arial"/>
              <a:buChar char="•"/>
            </a:pPr>
            <a:r>
              <a:rPr lang="en-US" sz="1600">
                <a:solidFill>
                  <a:srgbClr val="000000"/>
                </a:solidFill>
                <a:latin typeface="OpenDyslexic 3" pitchFamily="2" charset="0"/>
                <a:cs typeface="Arial" panose="020B0604020202020204" pitchFamily="34" charset="0"/>
              </a:rPr>
              <a:t>QUOTES</a:t>
            </a:r>
            <a:r>
              <a:rPr lang="en-US" sz="1600">
                <a:solidFill>
                  <a:srgbClr val="000000"/>
                </a:solidFill>
                <a:latin typeface="OpenDyslexic 3" pitchFamily="2" charset="0"/>
              </a:rPr>
              <a:t>: </a:t>
            </a:r>
          </a:p>
          <a:p>
            <a:pPr marL="1165863" lvl="2" indent="-388621">
              <a:lnSpc>
                <a:spcPts val="3402"/>
              </a:lnSpc>
              <a:buFont typeface="Arial"/>
              <a:buChar char="⚬"/>
            </a:pPr>
            <a:r>
              <a:rPr lang="en-US" sz="1600">
                <a:solidFill>
                  <a:srgbClr val="000000"/>
                </a:solidFill>
                <a:latin typeface="OpenDyslexic 3" pitchFamily="2" charset="0"/>
                <a:cs typeface="Arial" panose="020B0604020202020204" pitchFamily="34" charset="0"/>
              </a:rPr>
              <a:t>Indeed, as Billings (1987) stated, “a dog is the only thing on earth that loves you more than you love yourself” (p. 67).  </a:t>
            </a:r>
          </a:p>
          <a:p>
            <a:pPr marL="1165863" lvl="2" indent="-388621">
              <a:lnSpc>
                <a:spcPts val="3402"/>
              </a:lnSpc>
              <a:buFont typeface="Arial"/>
              <a:buChar char="⚬"/>
            </a:pPr>
            <a:r>
              <a:rPr lang="en-US" sz="1600" dirty="0">
                <a:solidFill>
                  <a:srgbClr val="000000"/>
                </a:solidFill>
                <a:latin typeface="OpenDyslexic 3" pitchFamily="2" charset="0"/>
                <a:cs typeface="Arial" panose="020B0604020202020204" pitchFamily="34" charset="0"/>
              </a:rPr>
              <a:t>“a dog is the only thing on earth that loves you more than you love yourself” (Billings, 1987. p. 67)</a:t>
            </a:r>
            <a:endParaRPr lang="en-US" sz="1600" dirty="0">
              <a:solidFill>
                <a:srgbClr val="000000"/>
              </a:solidFill>
              <a:latin typeface="OpenDyslexic 3" pitchFamily="2" charset="0"/>
            </a:endParaRPr>
          </a:p>
          <a:p>
            <a:pPr marL="582932" lvl="1" indent="-291466">
              <a:lnSpc>
                <a:spcPts val="3402"/>
              </a:lnSpc>
              <a:buFont typeface="Arial"/>
              <a:buChar char="•"/>
            </a:pPr>
            <a:r>
              <a:rPr lang="en-US" sz="1600">
                <a:solidFill>
                  <a:srgbClr val="000000"/>
                </a:solidFill>
                <a:latin typeface="OpenDyslexic 3" pitchFamily="2" charset="0"/>
                <a:cs typeface="Arial" panose="020B0604020202020204" pitchFamily="34" charset="0"/>
              </a:rPr>
              <a:t>SUMMARY</a:t>
            </a:r>
            <a:r>
              <a:rPr lang="en-US" sz="1600">
                <a:solidFill>
                  <a:srgbClr val="000000"/>
                </a:solidFill>
                <a:latin typeface="OpenDyslexic 3" pitchFamily="2" charset="0"/>
              </a:rPr>
              <a:t>/</a:t>
            </a:r>
            <a:r>
              <a:rPr lang="en-US" sz="1600">
                <a:solidFill>
                  <a:srgbClr val="000000"/>
                </a:solidFill>
                <a:latin typeface="OpenDyslexic 3" pitchFamily="2" charset="0"/>
                <a:cs typeface="Arial" panose="020B0604020202020204" pitchFamily="34" charset="0"/>
              </a:rPr>
              <a:t>PARAPHRASE</a:t>
            </a:r>
            <a:r>
              <a:rPr lang="en-US" sz="1600">
                <a:solidFill>
                  <a:srgbClr val="000000"/>
                </a:solidFill>
                <a:latin typeface="OpenDyslexic 3" pitchFamily="2" charset="0"/>
              </a:rPr>
              <a:t>: </a:t>
            </a:r>
          </a:p>
          <a:p>
            <a:pPr marL="1165863" lvl="2" indent="-388621">
              <a:lnSpc>
                <a:spcPts val="3402"/>
              </a:lnSpc>
              <a:buFont typeface="Arial"/>
              <a:buChar char="⚬"/>
            </a:pPr>
            <a:r>
              <a:rPr lang="en-US" sz="1600">
                <a:solidFill>
                  <a:srgbClr val="000000"/>
                </a:solidFill>
                <a:latin typeface="OpenDyslexic 3" pitchFamily="2" charset="0"/>
                <a:cs typeface="Arial" panose="020B0604020202020204" pitchFamily="34" charset="0"/>
              </a:rPr>
              <a:t>Some of the most compelling studies conducted demonstrate that dogs are far more compliant than cats and will often sacrifice themselves (albeit unintentionally) in the belief that they are doing right by their human (Deville, 1996). </a:t>
            </a:r>
          </a:p>
          <a:p>
            <a:pPr marL="1165863" lvl="2" indent="-388621">
              <a:lnSpc>
                <a:spcPts val="3402"/>
              </a:lnSpc>
              <a:buFont typeface="Arial"/>
              <a:buChar char="⚬"/>
            </a:pPr>
            <a:r>
              <a:rPr lang="en-US" sz="1600">
                <a:solidFill>
                  <a:srgbClr val="000000"/>
                </a:solidFill>
                <a:latin typeface="OpenDyslexic 3" pitchFamily="2" charset="0"/>
                <a:cs typeface="Arial" panose="020B0604020202020204" pitchFamily="34" charset="0"/>
              </a:rPr>
              <a:t>(IN TEXT CITATION) A study by Tramp et al. (1955) found that dogs are bred to make friends with other animals and will often prefer some over others, including humans.</a:t>
            </a:r>
          </a:p>
          <a:p>
            <a:pPr marL="1165863" lvl="2" indent="-388621">
              <a:lnSpc>
                <a:spcPts val="3402"/>
              </a:lnSpc>
              <a:buFont typeface="Arial"/>
              <a:buChar char="⚬"/>
            </a:pPr>
            <a:r>
              <a:rPr lang="en-US" sz="1600">
                <a:solidFill>
                  <a:srgbClr val="000000"/>
                </a:solidFill>
                <a:latin typeface="OpenDyslexic 3" pitchFamily="2" charset="0"/>
                <a:cs typeface="Arial" panose="020B0604020202020204" pitchFamily="34" charset="0"/>
              </a:rPr>
              <a:t>(MULTIPLE WORKS CITATION) Similarly, it has been shown by various research papers that dogs have a stronger sense of right and wrong and are more likely than cats to respond to human struggle and attempt to help, even if they are knowingly risking their own life (Benji, 2017; Pets, 2016; Yeller, 1957). </a:t>
            </a:r>
          </a:p>
          <a:p>
            <a:pPr marL="1165863" lvl="2" indent="-388621">
              <a:lnSpc>
                <a:spcPts val="3402"/>
              </a:lnSpc>
              <a:buFont typeface="Arial"/>
              <a:buChar char="⚬"/>
            </a:pPr>
            <a:r>
              <a:rPr lang="en-US" sz="1600" b="1">
                <a:solidFill>
                  <a:srgbClr val="000000"/>
                </a:solidFill>
                <a:latin typeface="OpenDyslexic 3" pitchFamily="2" charset="0"/>
                <a:cs typeface="Arial" panose="020B0604020202020204" pitchFamily="34" charset="0"/>
              </a:rPr>
              <a:t>Visit OWLL Purdue</a:t>
            </a:r>
          </a:p>
          <a:p>
            <a:pPr>
              <a:lnSpc>
                <a:spcPts val="2142"/>
              </a:lnSpc>
            </a:pPr>
            <a:endParaRPr lang="en-US" sz="1600">
              <a:solidFill>
                <a:srgbClr val="000000"/>
              </a:solidFill>
              <a:latin typeface="OpenDyslexic 3" pitchFamily="2" charset="0"/>
            </a:endParaRPr>
          </a:p>
        </p:txBody>
      </p:sp>
      <p:sp>
        <p:nvSpPr>
          <p:cNvPr id="6" name="TextBox 6"/>
          <p:cNvSpPr txBox="1"/>
          <p:nvPr/>
        </p:nvSpPr>
        <p:spPr>
          <a:xfrm>
            <a:off x="1173055" y="929667"/>
            <a:ext cx="12411191" cy="1150058"/>
          </a:xfrm>
          <a:prstGeom prst="rect">
            <a:avLst/>
          </a:prstGeom>
        </p:spPr>
        <p:txBody>
          <a:bodyPr lIns="0" tIns="0" rIns="0" bIns="0" rtlCol="0" anchor="t">
            <a:spAutoFit/>
          </a:bodyPr>
          <a:lstStyle/>
          <a:p>
            <a:pPr>
              <a:lnSpc>
                <a:spcPts val="10080"/>
              </a:lnSpc>
            </a:pPr>
            <a:r>
              <a:rPr lang="en-US" sz="4800" dirty="0">
                <a:solidFill>
                  <a:srgbClr val="000000"/>
                </a:solidFill>
                <a:latin typeface="OpenDyslexic 3" pitchFamily="2" charset="0"/>
                <a:cs typeface="Arial" panose="020B0604020202020204" pitchFamily="34" charset="0"/>
              </a:rPr>
              <a:t>EXAMPLES</a:t>
            </a:r>
          </a:p>
        </p:txBody>
      </p:sp>
    </p:spTree>
  </p:cSld>
  <p:clrMapOvr>
    <a:masterClrMapping/>
  </p:clrMapOvr>
  <p:transition>
    <p:circle/>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6351" y="711923"/>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sz="1200">
                <a:latin typeface="OpenDyslexic 3" pitchFamily="2" charset="0"/>
              </a:endParaRPr>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sz="1200">
                <a:latin typeface="OpenDyslexic 3" pitchFamily="2" charset="0"/>
              </a:endParaRPr>
            </a:p>
          </p:txBody>
        </p:sp>
      </p:grpSp>
      <p:sp>
        <p:nvSpPr>
          <p:cNvPr id="5" name="TextBox 5"/>
          <p:cNvSpPr txBox="1"/>
          <p:nvPr/>
        </p:nvSpPr>
        <p:spPr>
          <a:xfrm>
            <a:off x="1235965" y="1080061"/>
            <a:ext cx="15838139" cy="1169872"/>
          </a:xfrm>
          <a:prstGeom prst="rect">
            <a:avLst/>
          </a:prstGeom>
        </p:spPr>
        <p:txBody>
          <a:bodyPr lIns="0" tIns="0" rIns="0" bIns="0" rtlCol="0" anchor="t">
            <a:spAutoFit/>
          </a:bodyPr>
          <a:lstStyle/>
          <a:p>
            <a:pPr>
              <a:lnSpc>
                <a:spcPts val="10080"/>
              </a:lnSpc>
            </a:pPr>
            <a:r>
              <a:rPr lang="en-US" sz="5400" spc="259" dirty="0">
                <a:solidFill>
                  <a:srgbClr val="211D1D"/>
                </a:solidFill>
                <a:latin typeface="OpenDyslexic 3" pitchFamily="2" charset="0"/>
                <a:cs typeface="Arial" panose="020B0604020202020204" pitchFamily="34" charset="0"/>
              </a:rPr>
              <a:t>CITATIONS AND REFERENCES</a:t>
            </a:r>
          </a:p>
        </p:txBody>
      </p:sp>
      <p:grpSp>
        <p:nvGrpSpPr>
          <p:cNvPr id="6" name="Group 6"/>
          <p:cNvGrpSpPr/>
          <p:nvPr/>
        </p:nvGrpSpPr>
        <p:grpSpPr>
          <a:xfrm>
            <a:off x="1235965" y="3028211"/>
            <a:ext cx="3228886" cy="761094"/>
            <a:chOff x="0" y="0"/>
            <a:chExt cx="850406" cy="200453"/>
          </a:xfrm>
        </p:grpSpPr>
        <p:sp>
          <p:nvSpPr>
            <p:cNvPr id="7" name="Freeform 7"/>
            <p:cNvSpPr/>
            <p:nvPr/>
          </p:nvSpPr>
          <p:spPr>
            <a:xfrm>
              <a:off x="0" y="0"/>
              <a:ext cx="850406" cy="200453"/>
            </a:xfrm>
            <a:custGeom>
              <a:avLst/>
              <a:gdLst/>
              <a:ahLst/>
              <a:cxnLst/>
              <a:rect l="l" t="t" r="r" b="b"/>
              <a:pathLst>
                <a:path w="850406" h="200453">
                  <a:moveTo>
                    <a:pt x="0" y="0"/>
                  </a:moveTo>
                  <a:lnTo>
                    <a:pt x="850406" y="0"/>
                  </a:lnTo>
                  <a:lnTo>
                    <a:pt x="850406" y="200453"/>
                  </a:lnTo>
                  <a:lnTo>
                    <a:pt x="0" y="200453"/>
                  </a:lnTo>
                  <a:close/>
                </a:path>
              </a:pathLst>
            </a:custGeom>
            <a:solidFill>
              <a:srgbClr val="56B9AE"/>
            </a:solidFill>
          </p:spPr>
          <p:txBody>
            <a:bodyPr/>
            <a:lstStyle/>
            <a:p>
              <a:endParaRPr lang="en-NZ" sz="1200">
                <a:latin typeface="OpenDyslexic 3" pitchFamily="2" charset="0"/>
              </a:endParaRPr>
            </a:p>
          </p:txBody>
        </p:sp>
        <p:sp>
          <p:nvSpPr>
            <p:cNvPr id="8" name="TextBox 8"/>
            <p:cNvSpPr txBox="1"/>
            <p:nvPr/>
          </p:nvSpPr>
          <p:spPr>
            <a:xfrm>
              <a:off x="0" y="-47625"/>
              <a:ext cx="850406" cy="248078"/>
            </a:xfrm>
            <a:prstGeom prst="rect">
              <a:avLst/>
            </a:prstGeom>
          </p:spPr>
          <p:txBody>
            <a:bodyPr lIns="0" tIns="0" rIns="0" bIns="0" rtlCol="0" anchor="ctr"/>
            <a:lstStyle/>
            <a:p>
              <a:pPr algn="ctr">
                <a:lnSpc>
                  <a:spcPts val="3998"/>
                </a:lnSpc>
              </a:pPr>
              <a:r>
                <a:rPr lang="en-US" sz="2000" spc="99">
                  <a:solidFill>
                    <a:srgbClr val="000000"/>
                  </a:solidFill>
                  <a:latin typeface="OpenDyslexic 3" pitchFamily="2" charset="0"/>
                  <a:cs typeface="Arial" panose="020B0604020202020204" pitchFamily="34" charset="0"/>
                </a:rPr>
                <a:t>IMPORTANT</a:t>
              </a:r>
            </a:p>
          </p:txBody>
        </p:sp>
      </p:grpSp>
      <p:sp>
        <p:nvSpPr>
          <p:cNvPr id="9" name="TextBox 9"/>
          <p:cNvSpPr txBox="1"/>
          <p:nvPr/>
        </p:nvSpPr>
        <p:spPr>
          <a:xfrm>
            <a:off x="1235965" y="3783863"/>
            <a:ext cx="15686974" cy="1076064"/>
          </a:xfrm>
          <a:prstGeom prst="rect">
            <a:avLst/>
          </a:prstGeom>
        </p:spPr>
        <p:txBody>
          <a:bodyPr lIns="0" tIns="0" rIns="0" bIns="0" rtlCol="0" anchor="t">
            <a:spAutoFit/>
          </a:bodyPr>
          <a:lstStyle/>
          <a:p>
            <a:pPr marL="647700" lvl="1" indent="-323850">
              <a:lnSpc>
                <a:spcPts val="4530"/>
              </a:lnSpc>
              <a:buFont typeface="Arial"/>
              <a:buChar char="•"/>
            </a:pPr>
            <a:r>
              <a:rPr lang="en-US" sz="2000">
                <a:solidFill>
                  <a:srgbClr val="211D1D"/>
                </a:solidFill>
                <a:latin typeface="OpenDyslexic 3" pitchFamily="2" charset="0"/>
                <a:cs typeface="Arial" panose="020B0604020202020204" pitchFamily="34" charset="0"/>
              </a:rPr>
              <a:t>How Strong reasoning that is logical, convincing and relevant</a:t>
            </a:r>
          </a:p>
          <a:p>
            <a:pPr marL="647700" lvl="1" indent="-323850">
              <a:lnSpc>
                <a:spcPts val="4530"/>
              </a:lnSpc>
              <a:buFont typeface="Arial"/>
              <a:buChar char="•"/>
            </a:pPr>
            <a:r>
              <a:rPr lang="en-US" sz="2000">
                <a:solidFill>
                  <a:srgbClr val="211D1D"/>
                </a:solidFill>
                <a:latin typeface="OpenDyslexic 3" pitchFamily="2" charset="0"/>
                <a:cs typeface="Arial" panose="020B0604020202020204" pitchFamily="34" charset="0"/>
              </a:rPr>
              <a:t>Evidence that is well-researched and specific (facts, examples, statistics, quotes, etc.)</a:t>
            </a:r>
          </a:p>
        </p:txBody>
      </p:sp>
      <p:sp>
        <p:nvSpPr>
          <p:cNvPr id="10" name="TextBox 10"/>
          <p:cNvSpPr txBox="1"/>
          <p:nvPr/>
        </p:nvSpPr>
        <p:spPr>
          <a:xfrm>
            <a:off x="1235965" y="6324781"/>
            <a:ext cx="15686974" cy="2243435"/>
          </a:xfrm>
          <a:prstGeom prst="rect">
            <a:avLst/>
          </a:prstGeom>
        </p:spPr>
        <p:txBody>
          <a:bodyPr lIns="0" tIns="0" rIns="0" bIns="0" rtlCol="0" anchor="t">
            <a:spAutoFit/>
          </a:bodyPr>
          <a:lstStyle/>
          <a:p>
            <a:pPr marL="647700" lvl="1" indent="-323850">
              <a:lnSpc>
                <a:spcPts val="4530"/>
              </a:lnSpc>
              <a:buFont typeface="Arial"/>
              <a:buChar char="•"/>
            </a:pPr>
            <a:r>
              <a:rPr lang="en-US" sz="2000">
                <a:solidFill>
                  <a:srgbClr val="211D1D"/>
                </a:solidFill>
                <a:latin typeface="OpenDyslexic 3" pitchFamily="2" charset="0"/>
                <a:cs typeface="Arial" panose="020B0604020202020204" pitchFamily="34" charset="0"/>
              </a:rPr>
              <a:t>It is critical to follow the rules EXACTLY when you write your references.</a:t>
            </a:r>
          </a:p>
          <a:p>
            <a:pPr marL="647700" lvl="1" indent="-323850">
              <a:lnSpc>
                <a:spcPts val="4530"/>
              </a:lnSpc>
              <a:buFont typeface="Arial"/>
              <a:buChar char="•"/>
            </a:pPr>
            <a:r>
              <a:rPr lang="en-US" sz="2000">
                <a:solidFill>
                  <a:srgbClr val="211D1D"/>
                </a:solidFill>
                <a:latin typeface="OpenDyslexic 3" pitchFamily="2" charset="0"/>
                <a:cs typeface="Arial" panose="020B0604020202020204" pitchFamily="34" charset="0"/>
              </a:rPr>
              <a:t>Follow the APA guidelines or use a referencing tool when writing your assignment. These will help you keep track of all the reading you have done, plus can help you write the reference correctly in your reference section.</a:t>
            </a:r>
          </a:p>
        </p:txBody>
      </p:sp>
      <p:grpSp>
        <p:nvGrpSpPr>
          <p:cNvPr id="11" name="Group 11"/>
          <p:cNvGrpSpPr/>
          <p:nvPr/>
        </p:nvGrpSpPr>
        <p:grpSpPr>
          <a:xfrm>
            <a:off x="1235964" y="4964950"/>
            <a:ext cx="5088635" cy="941920"/>
            <a:chOff x="0" y="-47625"/>
            <a:chExt cx="1300078" cy="248078"/>
          </a:xfrm>
        </p:grpSpPr>
        <p:sp>
          <p:nvSpPr>
            <p:cNvPr id="12" name="Freeform 12"/>
            <p:cNvSpPr/>
            <p:nvPr/>
          </p:nvSpPr>
          <p:spPr>
            <a:xfrm>
              <a:off x="0" y="0"/>
              <a:ext cx="1300078" cy="200453"/>
            </a:xfrm>
            <a:custGeom>
              <a:avLst/>
              <a:gdLst/>
              <a:ahLst/>
              <a:cxnLst/>
              <a:rect l="l" t="t" r="r" b="b"/>
              <a:pathLst>
                <a:path w="1080187" h="200453">
                  <a:moveTo>
                    <a:pt x="0" y="0"/>
                  </a:moveTo>
                  <a:lnTo>
                    <a:pt x="1080187" y="0"/>
                  </a:lnTo>
                  <a:lnTo>
                    <a:pt x="1080187" y="200453"/>
                  </a:lnTo>
                  <a:lnTo>
                    <a:pt x="0" y="200453"/>
                  </a:lnTo>
                  <a:close/>
                </a:path>
              </a:pathLst>
            </a:custGeom>
            <a:solidFill>
              <a:srgbClr val="56B9AE"/>
            </a:solidFill>
          </p:spPr>
          <p:txBody>
            <a:bodyPr/>
            <a:lstStyle/>
            <a:p>
              <a:endParaRPr lang="en-NZ" sz="1200">
                <a:latin typeface="OpenDyslexic 3" pitchFamily="2" charset="0"/>
              </a:endParaRPr>
            </a:p>
          </p:txBody>
        </p:sp>
        <p:sp>
          <p:nvSpPr>
            <p:cNvPr id="13" name="TextBox 13"/>
            <p:cNvSpPr txBox="1"/>
            <p:nvPr/>
          </p:nvSpPr>
          <p:spPr>
            <a:xfrm>
              <a:off x="0" y="-47625"/>
              <a:ext cx="1300078" cy="248078"/>
            </a:xfrm>
            <a:prstGeom prst="rect">
              <a:avLst/>
            </a:prstGeom>
          </p:spPr>
          <p:txBody>
            <a:bodyPr lIns="0" tIns="0" rIns="0" bIns="0" rtlCol="0" anchor="ctr"/>
            <a:lstStyle/>
            <a:p>
              <a:pPr algn="ctr">
                <a:lnSpc>
                  <a:spcPts val="3998"/>
                </a:lnSpc>
              </a:pPr>
              <a:r>
                <a:rPr lang="en-US" sz="2000" spc="99">
                  <a:solidFill>
                    <a:srgbClr val="000000"/>
                  </a:solidFill>
                  <a:latin typeface="OpenDyslexic 3" pitchFamily="2" charset="0"/>
                  <a:cs typeface="Arial" panose="020B0604020202020204" pitchFamily="34" charset="0"/>
                </a:rPr>
                <a:t>HOW TO WRITE THEM</a:t>
              </a:r>
            </a:p>
          </p:txBody>
        </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235864" y="2596286"/>
            <a:ext cx="15816924" cy="1319152"/>
            <a:chOff x="0" y="0"/>
            <a:chExt cx="4165774" cy="347431"/>
          </a:xfrm>
        </p:grpSpPr>
        <p:sp>
          <p:nvSpPr>
            <p:cNvPr id="6" name="Freeform 6"/>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56B9AE"/>
            </a:solidFill>
          </p:spPr>
          <p:txBody>
            <a:bodyPr/>
            <a:lstStyle/>
            <a:p>
              <a:endParaRPr lang="en-NZ" sz="1400">
                <a:latin typeface="OpenDyslexic 3" pitchFamily="2" charset="0"/>
              </a:endParaRPr>
            </a:p>
          </p:txBody>
        </p:sp>
        <p:sp>
          <p:nvSpPr>
            <p:cNvPr id="7" name="TextBox 7"/>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2800">
                  <a:solidFill>
                    <a:srgbClr val="000000"/>
                  </a:solidFill>
                  <a:latin typeface="OpenDyslexic 3" pitchFamily="2" charset="0"/>
                  <a:cs typeface="Arial" panose="020B0604020202020204" pitchFamily="34" charset="0"/>
                </a:rPr>
                <a:t>Understand what is expected in academic writing</a:t>
              </a:r>
            </a:p>
          </p:txBody>
        </p:sp>
      </p:grpSp>
      <p:grpSp>
        <p:nvGrpSpPr>
          <p:cNvPr id="8" name="Group 8"/>
          <p:cNvGrpSpPr/>
          <p:nvPr/>
        </p:nvGrpSpPr>
        <p:grpSpPr>
          <a:xfrm>
            <a:off x="1235864" y="4324733"/>
            <a:ext cx="15816924" cy="1319152"/>
            <a:chOff x="0" y="0"/>
            <a:chExt cx="4165774" cy="347431"/>
          </a:xfrm>
        </p:grpSpPr>
        <p:sp>
          <p:nvSpPr>
            <p:cNvPr id="9" name="Freeform 9"/>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4CB56"/>
            </a:solidFill>
          </p:spPr>
          <p:txBody>
            <a:bodyPr/>
            <a:lstStyle/>
            <a:p>
              <a:endParaRPr lang="en-NZ" sz="1400">
                <a:latin typeface="OpenDyslexic 3" pitchFamily="2" charset="0"/>
              </a:endParaRPr>
            </a:p>
          </p:txBody>
        </p:sp>
        <p:sp>
          <p:nvSpPr>
            <p:cNvPr id="10" name="TextBox 10"/>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2800">
                  <a:solidFill>
                    <a:srgbClr val="000000"/>
                  </a:solidFill>
                  <a:latin typeface="OpenDyslexic 3" pitchFamily="2" charset="0"/>
                  <a:cs typeface="Arial" panose="020B0604020202020204" pitchFamily="34" charset="0"/>
                </a:rPr>
                <a:t>Understand how to structure an essay and a </a:t>
              </a:r>
              <a:r>
                <a:rPr lang="en-US" sz="2800" err="1">
                  <a:solidFill>
                    <a:srgbClr val="000000"/>
                  </a:solidFill>
                  <a:latin typeface="OpenDyslexic 3" pitchFamily="2" charset="0"/>
                  <a:cs typeface="Arial" panose="020B0604020202020204" pitchFamily="34" charset="0"/>
                </a:rPr>
                <a:t>pragraph</a:t>
              </a:r>
              <a:endParaRPr lang="en-US" sz="2800">
                <a:solidFill>
                  <a:srgbClr val="000000"/>
                </a:solidFill>
                <a:latin typeface="OpenDyslexic 3" pitchFamily="2" charset="0"/>
                <a:cs typeface="Arial" panose="020B0604020202020204" pitchFamily="34" charset="0"/>
              </a:endParaRPr>
            </a:p>
          </p:txBody>
        </p:sp>
      </p:grpSp>
      <p:grpSp>
        <p:nvGrpSpPr>
          <p:cNvPr id="11" name="Group 11"/>
          <p:cNvGrpSpPr/>
          <p:nvPr/>
        </p:nvGrpSpPr>
        <p:grpSpPr>
          <a:xfrm>
            <a:off x="1235864" y="6053181"/>
            <a:ext cx="15816924" cy="1319152"/>
            <a:chOff x="0" y="0"/>
            <a:chExt cx="4165774" cy="347431"/>
          </a:xfrm>
        </p:grpSpPr>
        <p:sp>
          <p:nvSpPr>
            <p:cNvPr id="12" name="Freeform 12"/>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69189"/>
            </a:solidFill>
          </p:spPr>
          <p:txBody>
            <a:bodyPr/>
            <a:lstStyle/>
            <a:p>
              <a:endParaRPr lang="en-NZ" sz="1400">
                <a:latin typeface="OpenDyslexic 3" pitchFamily="2" charset="0"/>
              </a:endParaRPr>
            </a:p>
          </p:txBody>
        </p:sp>
        <p:sp>
          <p:nvSpPr>
            <p:cNvPr id="13" name="TextBox 13"/>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2800">
                  <a:solidFill>
                    <a:srgbClr val="000000"/>
                  </a:solidFill>
                  <a:latin typeface="OpenDyslexic 3" pitchFamily="2" charset="0"/>
                  <a:cs typeface="Arial" panose="020B0604020202020204" pitchFamily="34" charset="0"/>
                </a:rPr>
                <a:t>Know what is required of an introduction and a conclusion</a:t>
              </a:r>
            </a:p>
          </p:txBody>
        </p:sp>
      </p:grpSp>
      <p:grpSp>
        <p:nvGrpSpPr>
          <p:cNvPr id="14" name="Group 14"/>
          <p:cNvGrpSpPr/>
          <p:nvPr/>
        </p:nvGrpSpPr>
        <p:grpSpPr>
          <a:xfrm>
            <a:off x="1235864" y="7781628"/>
            <a:ext cx="15816924" cy="1319152"/>
            <a:chOff x="0" y="0"/>
            <a:chExt cx="4165774" cy="347431"/>
          </a:xfrm>
        </p:grpSpPr>
        <p:sp>
          <p:nvSpPr>
            <p:cNvPr id="15" name="Freeform 15"/>
            <p:cNvSpPr/>
            <p:nvPr/>
          </p:nvSpPr>
          <p:spPr>
            <a:xfrm>
              <a:off x="0" y="0"/>
              <a:ext cx="4165774" cy="347431"/>
            </a:xfrm>
            <a:custGeom>
              <a:avLst/>
              <a:gdLst/>
              <a:ahLst/>
              <a:cxnLst/>
              <a:rect l="l" t="t" r="r" b="b"/>
              <a:pathLst>
                <a:path w="4165774" h="347431">
                  <a:moveTo>
                    <a:pt x="0" y="0"/>
                  </a:moveTo>
                  <a:lnTo>
                    <a:pt x="4165774" y="0"/>
                  </a:lnTo>
                  <a:lnTo>
                    <a:pt x="4165774" y="347431"/>
                  </a:lnTo>
                  <a:lnTo>
                    <a:pt x="0" y="347431"/>
                  </a:lnTo>
                  <a:close/>
                </a:path>
              </a:pathLst>
            </a:custGeom>
            <a:solidFill>
              <a:srgbClr val="F6BD7D"/>
            </a:solidFill>
          </p:spPr>
          <p:txBody>
            <a:bodyPr/>
            <a:lstStyle/>
            <a:p>
              <a:endParaRPr lang="en-NZ" sz="1400">
                <a:latin typeface="OpenDyslexic 3" pitchFamily="2" charset="0"/>
              </a:endParaRPr>
            </a:p>
          </p:txBody>
        </p:sp>
        <p:sp>
          <p:nvSpPr>
            <p:cNvPr id="16" name="TextBox 16"/>
            <p:cNvSpPr txBox="1"/>
            <p:nvPr/>
          </p:nvSpPr>
          <p:spPr>
            <a:xfrm>
              <a:off x="0" y="-76200"/>
              <a:ext cx="4165774" cy="423631"/>
            </a:xfrm>
            <a:prstGeom prst="rect">
              <a:avLst/>
            </a:prstGeom>
          </p:spPr>
          <p:txBody>
            <a:bodyPr lIns="254000" tIns="254000" rIns="254000" bIns="254000" rtlCol="0" anchor="ctr"/>
            <a:lstStyle/>
            <a:p>
              <a:pPr>
                <a:lnSpc>
                  <a:spcPts val="4619"/>
                </a:lnSpc>
              </a:pPr>
              <a:r>
                <a:rPr lang="en-US" sz="2800">
                  <a:solidFill>
                    <a:srgbClr val="000000"/>
                  </a:solidFill>
                  <a:latin typeface="OpenDyslexic 3" pitchFamily="2" charset="0"/>
                  <a:cs typeface="Arial" panose="020B0604020202020204" pitchFamily="34" charset="0"/>
                </a:rPr>
                <a:t>Know when and how to use citations</a:t>
              </a:r>
            </a:p>
          </p:txBody>
        </p:sp>
      </p:grpSp>
      <p:sp>
        <p:nvSpPr>
          <p:cNvPr id="17" name="Freeform 17"/>
          <p:cNvSpPr/>
          <p:nvPr/>
        </p:nvSpPr>
        <p:spPr>
          <a:xfrm>
            <a:off x="14312256" y="2279241"/>
            <a:ext cx="2198154" cy="1486502"/>
          </a:xfrm>
          <a:custGeom>
            <a:avLst/>
            <a:gdLst/>
            <a:ahLst/>
            <a:cxnLst/>
            <a:rect l="l" t="t" r="r" b="b"/>
            <a:pathLst>
              <a:path w="2198154" h="1486502">
                <a:moveTo>
                  <a:pt x="0" y="0"/>
                </a:moveTo>
                <a:lnTo>
                  <a:pt x="2198154" y="0"/>
                </a:lnTo>
                <a:lnTo>
                  <a:pt x="2198154" y="1486502"/>
                </a:lnTo>
                <a:lnTo>
                  <a:pt x="0" y="148650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18" name="TextBox 18"/>
          <p:cNvSpPr txBox="1"/>
          <p:nvPr/>
        </p:nvSpPr>
        <p:spPr>
          <a:xfrm>
            <a:off x="1235864" y="985746"/>
            <a:ext cx="15070936" cy="1189685"/>
          </a:xfrm>
          <a:prstGeom prst="rect">
            <a:avLst/>
          </a:prstGeom>
        </p:spPr>
        <p:txBody>
          <a:bodyPr wrap="square" lIns="0" tIns="0" rIns="0" bIns="0" rtlCol="0" anchor="t">
            <a:spAutoFit/>
          </a:bodyPr>
          <a:lstStyle/>
          <a:p>
            <a:pPr>
              <a:lnSpc>
                <a:spcPts val="10080"/>
              </a:lnSpc>
            </a:pPr>
            <a:r>
              <a:rPr lang="en-US" sz="6000" dirty="0">
                <a:solidFill>
                  <a:srgbClr val="000000"/>
                </a:solidFill>
                <a:latin typeface="OpenDyslexic 3" pitchFamily="2" charset="0"/>
                <a:cs typeface="Arial" panose="020B0604020202020204" pitchFamily="34" charset="0"/>
              </a:rPr>
              <a:t>PRESENTATION OBJECTIVES</a:t>
            </a:r>
          </a:p>
        </p:txBody>
      </p:sp>
      <p:sp>
        <p:nvSpPr>
          <p:cNvPr id="19" name="Freeform 19"/>
          <p:cNvSpPr/>
          <p:nvPr/>
        </p:nvSpPr>
        <p:spPr>
          <a:xfrm>
            <a:off x="14312256" y="4241058"/>
            <a:ext cx="2198154" cy="1486502"/>
          </a:xfrm>
          <a:custGeom>
            <a:avLst/>
            <a:gdLst/>
            <a:ahLst/>
            <a:cxnLst/>
            <a:rect l="l" t="t" r="r" b="b"/>
            <a:pathLst>
              <a:path w="2198154" h="1486502">
                <a:moveTo>
                  <a:pt x="0" y="0"/>
                </a:moveTo>
                <a:lnTo>
                  <a:pt x="2198154" y="0"/>
                </a:lnTo>
                <a:lnTo>
                  <a:pt x="2198154" y="1486502"/>
                </a:lnTo>
                <a:lnTo>
                  <a:pt x="0" y="148650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20" name="Freeform 20"/>
          <p:cNvSpPr/>
          <p:nvPr/>
        </p:nvSpPr>
        <p:spPr>
          <a:xfrm>
            <a:off x="14312256" y="5885830"/>
            <a:ext cx="2198154" cy="1486502"/>
          </a:xfrm>
          <a:custGeom>
            <a:avLst/>
            <a:gdLst/>
            <a:ahLst/>
            <a:cxnLst/>
            <a:rect l="l" t="t" r="r" b="b"/>
            <a:pathLst>
              <a:path w="2198154" h="1486502">
                <a:moveTo>
                  <a:pt x="0" y="0"/>
                </a:moveTo>
                <a:lnTo>
                  <a:pt x="2198154" y="0"/>
                </a:lnTo>
                <a:lnTo>
                  <a:pt x="2198154" y="1486502"/>
                </a:lnTo>
                <a:lnTo>
                  <a:pt x="0" y="148650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21" name="Freeform 21"/>
          <p:cNvSpPr/>
          <p:nvPr/>
        </p:nvSpPr>
        <p:spPr>
          <a:xfrm>
            <a:off x="14312256" y="7534257"/>
            <a:ext cx="2198154" cy="1486502"/>
          </a:xfrm>
          <a:custGeom>
            <a:avLst/>
            <a:gdLst/>
            <a:ahLst/>
            <a:cxnLst/>
            <a:rect l="l" t="t" r="r" b="b"/>
            <a:pathLst>
              <a:path w="2198154" h="1486502">
                <a:moveTo>
                  <a:pt x="0" y="0"/>
                </a:moveTo>
                <a:lnTo>
                  <a:pt x="2198154" y="0"/>
                </a:lnTo>
                <a:lnTo>
                  <a:pt x="2198154" y="1486502"/>
                </a:lnTo>
                <a:lnTo>
                  <a:pt x="0" y="148650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Tree>
  </p:cSld>
  <p:clrMapOvr>
    <a:masterClrMapping/>
  </p:clrMapOvr>
  <p:transition>
    <p:circle/>
  </p:transition>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AutoShape 5"/>
          <p:cNvSpPr/>
          <p:nvPr/>
        </p:nvSpPr>
        <p:spPr>
          <a:xfrm>
            <a:off x="10367398" y="7391276"/>
            <a:ext cx="3654636" cy="0"/>
          </a:xfrm>
          <a:prstGeom prst="line">
            <a:avLst/>
          </a:prstGeom>
          <a:ln w="95250" cap="rnd">
            <a:solidFill>
              <a:srgbClr val="211D1D"/>
            </a:solidFill>
            <a:prstDash val="solid"/>
            <a:headEnd type="none" w="sm" len="sm"/>
            <a:tailEnd type="none" w="sm" len="sm"/>
          </a:ln>
        </p:spPr>
        <p:txBody>
          <a:bodyPr/>
          <a:lstStyle/>
          <a:p>
            <a:endParaRPr lang="en-NZ"/>
          </a:p>
        </p:txBody>
      </p:sp>
      <p:sp>
        <p:nvSpPr>
          <p:cNvPr id="6" name="TextBox 6"/>
          <p:cNvSpPr txBox="1"/>
          <p:nvPr/>
        </p:nvSpPr>
        <p:spPr>
          <a:xfrm>
            <a:off x="7028689" y="899846"/>
            <a:ext cx="10528995" cy="2644827"/>
          </a:xfrm>
          <a:prstGeom prst="rect">
            <a:avLst/>
          </a:prstGeom>
        </p:spPr>
        <p:txBody>
          <a:bodyPr lIns="0" tIns="0" rIns="0" bIns="0" rtlCol="0" anchor="t">
            <a:spAutoFit/>
          </a:bodyPr>
          <a:lstStyle/>
          <a:p>
            <a:pPr algn="ctr">
              <a:lnSpc>
                <a:spcPts val="23193"/>
              </a:lnSpc>
            </a:pPr>
            <a:r>
              <a:rPr lang="en-US" sz="9600" spc="397" dirty="0">
                <a:solidFill>
                  <a:srgbClr val="211D1D"/>
                </a:solidFill>
                <a:latin typeface="OpenDyslexic 3" pitchFamily="2" charset="0"/>
                <a:cs typeface="Arial" panose="020B0604020202020204" pitchFamily="34" charset="0"/>
              </a:rPr>
              <a:t>LEARNING</a:t>
            </a:r>
          </a:p>
        </p:txBody>
      </p:sp>
      <p:sp>
        <p:nvSpPr>
          <p:cNvPr id="7" name="TextBox 7"/>
          <p:cNvSpPr txBox="1"/>
          <p:nvPr/>
        </p:nvSpPr>
        <p:spPr>
          <a:xfrm>
            <a:off x="7149395" y="3119048"/>
            <a:ext cx="10129167" cy="2942985"/>
          </a:xfrm>
          <a:prstGeom prst="rect">
            <a:avLst/>
          </a:prstGeom>
        </p:spPr>
        <p:txBody>
          <a:bodyPr lIns="0" tIns="0" rIns="0" bIns="0" rtlCol="0" anchor="t">
            <a:spAutoFit/>
          </a:bodyPr>
          <a:lstStyle/>
          <a:p>
            <a:pPr algn="ctr">
              <a:lnSpc>
                <a:spcPts val="26305"/>
              </a:lnSpc>
            </a:pPr>
            <a:r>
              <a:rPr lang="en-US" sz="9600">
                <a:solidFill>
                  <a:srgbClr val="211D1D"/>
                </a:solidFill>
                <a:latin typeface="OpenDyslexic 3" pitchFamily="2" charset="0"/>
                <a:cs typeface="Arial" panose="020B0604020202020204" pitchFamily="34" charset="0"/>
              </a:rPr>
              <a:t>SUPPORT</a:t>
            </a:r>
          </a:p>
        </p:txBody>
      </p:sp>
      <p:sp>
        <p:nvSpPr>
          <p:cNvPr id="8" name="TextBox 8"/>
          <p:cNvSpPr txBox="1"/>
          <p:nvPr/>
        </p:nvSpPr>
        <p:spPr>
          <a:xfrm>
            <a:off x="7966709" y="5889060"/>
            <a:ext cx="8659581" cy="1143390"/>
          </a:xfrm>
          <a:prstGeom prst="rect">
            <a:avLst/>
          </a:prstGeom>
        </p:spPr>
        <p:txBody>
          <a:bodyPr lIns="0" tIns="0" rIns="0" bIns="0" rtlCol="0" anchor="t">
            <a:spAutoFit/>
          </a:bodyPr>
          <a:lstStyle/>
          <a:p>
            <a:pPr algn="ctr">
              <a:lnSpc>
                <a:spcPts val="4832"/>
              </a:lnSpc>
            </a:pPr>
            <a:r>
              <a:rPr lang="en-US" spc="255">
                <a:solidFill>
                  <a:srgbClr val="211D1D"/>
                </a:solidFill>
                <a:latin typeface="OpenDyslexic 3" pitchFamily="2" charset="0"/>
                <a:cs typeface="Arial"/>
              </a:rPr>
              <a:t>ACADEMIC WRITING, RESEARCH AND ASSIGNMENT SUPPORT</a:t>
            </a:r>
          </a:p>
        </p:txBody>
      </p:sp>
      <p:sp>
        <p:nvSpPr>
          <p:cNvPr id="20" name="TextBox 20"/>
          <p:cNvSpPr txBox="1"/>
          <p:nvPr/>
        </p:nvSpPr>
        <p:spPr>
          <a:xfrm>
            <a:off x="7966709" y="7638926"/>
            <a:ext cx="8659581" cy="1797186"/>
          </a:xfrm>
          <a:prstGeom prst="rect">
            <a:avLst/>
          </a:prstGeom>
        </p:spPr>
        <p:txBody>
          <a:bodyPr lIns="0" tIns="0" rIns="0" bIns="0" rtlCol="0" anchor="t">
            <a:spAutoFit/>
          </a:bodyPr>
          <a:lstStyle/>
          <a:p>
            <a:pPr algn="ctr">
              <a:lnSpc>
                <a:spcPts val="4832"/>
              </a:lnSpc>
            </a:pPr>
            <a:r>
              <a:rPr lang="en-US" spc="255">
                <a:solidFill>
                  <a:srgbClr val="211D1D"/>
                </a:solidFill>
                <a:latin typeface="OpenDyslexic 3" pitchFamily="2" charset="0"/>
                <a:cs typeface="Arial"/>
              </a:rPr>
              <a:t>JESS.DATH@NMIT.AC.NZ</a:t>
            </a:r>
          </a:p>
          <a:p>
            <a:pPr algn="ctr">
              <a:lnSpc>
                <a:spcPts val="4832"/>
              </a:lnSpc>
            </a:pPr>
            <a:r>
              <a:rPr lang="en-US" spc="255">
                <a:solidFill>
                  <a:srgbClr val="211D1D"/>
                </a:solidFill>
                <a:latin typeface="OpenDyslexic 3" pitchFamily="2" charset="0"/>
                <a:cs typeface="Arial"/>
              </a:rPr>
              <a:t>LIBRARY@NMIT.AC.NZ</a:t>
            </a:r>
          </a:p>
          <a:p>
            <a:pPr algn="ctr">
              <a:lnSpc>
                <a:spcPts val="4832"/>
              </a:lnSpc>
            </a:pPr>
            <a:r>
              <a:rPr lang="en-US" spc="255">
                <a:solidFill>
                  <a:srgbClr val="211D1D"/>
                </a:solidFill>
                <a:latin typeface="OpenDyslexic 3" pitchFamily="2" charset="0"/>
                <a:cs typeface="Arial"/>
              </a:rPr>
              <a:t>LEARNINGSUPPORT@NMIT.AC.NZ </a:t>
            </a:r>
            <a:endParaRPr lang="en-US" spc="255">
              <a:solidFill>
                <a:srgbClr val="211D1D"/>
              </a:solidFill>
              <a:latin typeface="OpenDyslexic 3" pitchFamily="2"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173055" y="3874022"/>
            <a:ext cx="3396704" cy="1628891"/>
            <a:chOff x="0" y="0"/>
            <a:chExt cx="1128819" cy="541326"/>
          </a:xfrm>
        </p:grpSpPr>
        <p:sp>
          <p:nvSpPr>
            <p:cNvPr id="6" name="Freeform 6"/>
            <p:cNvSpPr/>
            <p:nvPr/>
          </p:nvSpPr>
          <p:spPr>
            <a:xfrm>
              <a:off x="0" y="0"/>
              <a:ext cx="1128819" cy="541326"/>
            </a:xfrm>
            <a:custGeom>
              <a:avLst/>
              <a:gdLst/>
              <a:ahLst/>
              <a:cxnLst/>
              <a:rect l="l" t="t" r="r" b="b"/>
              <a:pathLst>
                <a:path w="1128819" h="541326">
                  <a:moveTo>
                    <a:pt x="0" y="0"/>
                  </a:moveTo>
                  <a:lnTo>
                    <a:pt x="1128819" y="0"/>
                  </a:lnTo>
                  <a:lnTo>
                    <a:pt x="1128819" y="541326"/>
                  </a:lnTo>
                  <a:lnTo>
                    <a:pt x="0" y="541326"/>
                  </a:lnTo>
                  <a:close/>
                </a:path>
              </a:pathLst>
            </a:custGeom>
            <a:solidFill>
              <a:srgbClr val="00B0F0"/>
            </a:solidFill>
          </p:spPr>
          <p:txBody>
            <a:bodyPr/>
            <a:lstStyle/>
            <a:p>
              <a:endParaRPr lang="en-NZ">
                <a:latin typeface="OpenDyslexic 3" pitchFamily="2" charset="0"/>
              </a:endParaRPr>
            </a:p>
          </p:txBody>
        </p:sp>
        <p:sp>
          <p:nvSpPr>
            <p:cNvPr id="7" name="TextBox 7"/>
            <p:cNvSpPr txBox="1"/>
            <p:nvPr/>
          </p:nvSpPr>
          <p:spPr>
            <a:xfrm>
              <a:off x="0" y="-95250"/>
              <a:ext cx="1128819" cy="636576"/>
            </a:xfrm>
            <a:prstGeom prst="rect">
              <a:avLst/>
            </a:prstGeom>
          </p:spPr>
          <p:txBody>
            <a:bodyPr lIns="40260" tIns="40260" rIns="40260" bIns="40260" rtlCol="0" anchor="ctr"/>
            <a:lstStyle/>
            <a:p>
              <a:pPr algn="ctr">
                <a:lnSpc>
                  <a:spcPts val="5179"/>
                </a:lnSpc>
              </a:pPr>
              <a:r>
                <a:rPr lang="en-US" sz="2000" spc="118" dirty="0">
                  <a:solidFill>
                    <a:srgbClr val="000000"/>
                  </a:solidFill>
                  <a:latin typeface="OpenDyslexic 3" pitchFamily="2" charset="0"/>
                  <a:cs typeface="Arial" panose="020B0604020202020204" pitchFamily="34" charset="0"/>
                </a:rPr>
                <a:t>NO CONTRACTIONS</a:t>
              </a:r>
            </a:p>
          </p:txBody>
        </p:sp>
      </p:grpSp>
      <p:grpSp>
        <p:nvGrpSpPr>
          <p:cNvPr id="8" name="Group 8"/>
          <p:cNvGrpSpPr/>
          <p:nvPr/>
        </p:nvGrpSpPr>
        <p:grpSpPr>
          <a:xfrm>
            <a:off x="5141260" y="3874020"/>
            <a:ext cx="3396704" cy="1628893"/>
            <a:chOff x="0" y="-95250"/>
            <a:chExt cx="1128819" cy="636576"/>
          </a:xfrm>
          <a:solidFill>
            <a:srgbClr val="92D050"/>
          </a:solidFill>
        </p:grpSpPr>
        <p:sp>
          <p:nvSpPr>
            <p:cNvPr id="9" name="Freeform 9"/>
            <p:cNvSpPr/>
            <p:nvPr/>
          </p:nvSpPr>
          <p:spPr>
            <a:xfrm>
              <a:off x="0" y="0"/>
              <a:ext cx="1128819" cy="541326"/>
            </a:xfrm>
            <a:custGeom>
              <a:avLst/>
              <a:gdLst/>
              <a:ahLst/>
              <a:cxnLst/>
              <a:rect l="l" t="t" r="r" b="b"/>
              <a:pathLst>
                <a:path w="1128819" h="541326">
                  <a:moveTo>
                    <a:pt x="0" y="0"/>
                  </a:moveTo>
                  <a:lnTo>
                    <a:pt x="1128819" y="0"/>
                  </a:lnTo>
                  <a:lnTo>
                    <a:pt x="1128819" y="541326"/>
                  </a:lnTo>
                  <a:lnTo>
                    <a:pt x="0" y="541326"/>
                  </a:lnTo>
                  <a:close/>
                </a:path>
              </a:pathLst>
            </a:custGeom>
            <a:grpFill/>
          </p:spPr>
          <p:txBody>
            <a:bodyPr/>
            <a:lstStyle/>
            <a:p>
              <a:endParaRPr lang="en-NZ">
                <a:latin typeface="OpenDyslexic 3" pitchFamily="2" charset="0"/>
              </a:endParaRPr>
            </a:p>
          </p:txBody>
        </p:sp>
        <p:sp>
          <p:nvSpPr>
            <p:cNvPr id="10" name="TextBox 10"/>
            <p:cNvSpPr txBox="1"/>
            <p:nvPr/>
          </p:nvSpPr>
          <p:spPr>
            <a:xfrm>
              <a:off x="0" y="-95250"/>
              <a:ext cx="1128819" cy="593103"/>
            </a:xfrm>
            <a:prstGeom prst="rect">
              <a:avLst/>
            </a:prstGeom>
            <a:grpFill/>
          </p:spPr>
          <p:txBody>
            <a:bodyPr lIns="40260" tIns="40260" rIns="40260" bIns="40260" rtlCol="0" anchor="ctr"/>
            <a:lstStyle/>
            <a:p>
              <a:pPr algn="ctr">
                <a:lnSpc>
                  <a:spcPts val="5179"/>
                </a:lnSpc>
              </a:pPr>
              <a:r>
                <a:rPr lang="en-US" sz="2400" spc="118" dirty="0">
                  <a:solidFill>
                    <a:srgbClr val="000000"/>
                  </a:solidFill>
                  <a:latin typeface="OpenDyslexic 3" pitchFamily="2" charset="0"/>
                  <a:cs typeface="Arial" panose="020B0604020202020204" pitchFamily="34" charset="0"/>
                </a:rPr>
                <a:t>NO SLANG OR JARGON</a:t>
              </a:r>
            </a:p>
          </p:txBody>
        </p:sp>
      </p:grpSp>
      <p:grpSp>
        <p:nvGrpSpPr>
          <p:cNvPr id="11" name="Group 11"/>
          <p:cNvGrpSpPr/>
          <p:nvPr/>
        </p:nvGrpSpPr>
        <p:grpSpPr>
          <a:xfrm>
            <a:off x="9353738" y="3874022"/>
            <a:ext cx="3396704" cy="1628893"/>
            <a:chOff x="0" y="0"/>
            <a:chExt cx="1128819" cy="541326"/>
          </a:xfrm>
        </p:grpSpPr>
        <p:sp>
          <p:nvSpPr>
            <p:cNvPr id="12" name="Freeform 12"/>
            <p:cNvSpPr/>
            <p:nvPr/>
          </p:nvSpPr>
          <p:spPr>
            <a:xfrm>
              <a:off x="0" y="0"/>
              <a:ext cx="1128819" cy="541326"/>
            </a:xfrm>
            <a:custGeom>
              <a:avLst/>
              <a:gdLst/>
              <a:ahLst/>
              <a:cxnLst/>
              <a:rect l="l" t="t" r="r" b="b"/>
              <a:pathLst>
                <a:path w="1128819" h="541326">
                  <a:moveTo>
                    <a:pt x="0" y="0"/>
                  </a:moveTo>
                  <a:lnTo>
                    <a:pt x="1128819" y="0"/>
                  </a:lnTo>
                  <a:lnTo>
                    <a:pt x="1128819" y="541326"/>
                  </a:lnTo>
                  <a:lnTo>
                    <a:pt x="0" y="541326"/>
                  </a:lnTo>
                  <a:close/>
                </a:path>
              </a:pathLst>
            </a:custGeom>
            <a:solidFill>
              <a:schemeClr val="accent6"/>
            </a:solidFill>
          </p:spPr>
          <p:txBody>
            <a:bodyPr/>
            <a:lstStyle/>
            <a:p>
              <a:endParaRPr lang="en-NZ">
                <a:latin typeface="OpenDyslexic 3" pitchFamily="2" charset="0"/>
              </a:endParaRPr>
            </a:p>
          </p:txBody>
        </p:sp>
        <p:sp>
          <p:nvSpPr>
            <p:cNvPr id="13" name="TextBox 13"/>
            <p:cNvSpPr txBox="1"/>
            <p:nvPr/>
          </p:nvSpPr>
          <p:spPr>
            <a:xfrm>
              <a:off x="0" y="-95250"/>
              <a:ext cx="1128819" cy="636576"/>
            </a:xfrm>
            <a:prstGeom prst="rect">
              <a:avLst/>
            </a:prstGeom>
          </p:spPr>
          <p:txBody>
            <a:bodyPr lIns="40260" tIns="40260" rIns="40260" bIns="40260" rtlCol="0" anchor="ctr"/>
            <a:lstStyle/>
            <a:p>
              <a:pPr algn="ctr">
                <a:lnSpc>
                  <a:spcPts val="5179"/>
                </a:lnSpc>
              </a:pPr>
              <a:r>
                <a:rPr lang="en-US" sz="2400" spc="118" dirty="0">
                  <a:solidFill>
                    <a:srgbClr val="000000"/>
                  </a:solidFill>
                  <a:latin typeface="OpenDyslexic 3" pitchFamily="2" charset="0"/>
                  <a:cs typeface="Arial" panose="020B0604020202020204" pitchFamily="34" charset="0"/>
                </a:rPr>
                <a:t>NO EMOTIVE WORDS</a:t>
              </a:r>
            </a:p>
          </p:txBody>
        </p:sp>
      </p:grpSp>
      <p:grpSp>
        <p:nvGrpSpPr>
          <p:cNvPr id="14" name="Group 14"/>
          <p:cNvGrpSpPr/>
          <p:nvPr/>
        </p:nvGrpSpPr>
        <p:grpSpPr>
          <a:xfrm>
            <a:off x="13321943" y="3874022"/>
            <a:ext cx="3396704" cy="1628893"/>
            <a:chOff x="0" y="0"/>
            <a:chExt cx="1128819" cy="541326"/>
          </a:xfrm>
          <a:solidFill>
            <a:srgbClr val="FFFF00"/>
          </a:solidFill>
        </p:grpSpPr>
        <p:sp>
          <p:nvSpPr>
            <p:cNvPr id="15" name="Freeform 15"/>
            <p:cNvSpPr/>
            <p:nvPr/>
          </p:nvSpPr>
          <p:spPr>
            <a:xfrm>
              <a:off x="0" y="0"/>
              <a:ext cx="1128819" cy="541326"/>
            </a:xfrm>
            <a:custGeom>
              <a:avLst/>
              <a:gdLst/>
              <a:ahLst/>
              <a:cxnLst/>
              <a:rect l="l" t="t" r="r" b="b"/>
              <a:pathLst>
                <a:path w="1128819" h="541326">
                  <a:moveTo>
                    <a:pt x="0" y="0"/>
                  </a:moveTo>
                  <a:lnTo>
                    <a:pt x="1128819" y="0"/>
                  </a:lnTo>
                  <a:lnTo>
                    <a:pt x="1128819" y="541326"/>
                  </a:lnTo>
                  <a:lnTo>
                    <a:pt x="0" y="541326"/>
                  </a:lnTo>
                  <a:close/>
                </a:path>
              </a:pathLst>
            </a:custGeom>
            <a:grpFill/>
          </p:spPr>
          <p:txBody>
            <a:bodyPr/>
            <a:lstStyle/>
            <a:p>
              <a:endParaRPr lang="en-NZ">
                <a:latin typeface="OpenDyslexic 3" pitchFamily="2" charset="0"/>
              </a:endParaRPr>
            </a:p>
          </p:txBody>
        </p:sp>
        <p:sp>
          <p:nvSpPr>
            <p:cNvPr id="16" name="TextBox 16"/>
            <p:cNvSpPr txBox="1"/>
            <p:nvPr/>
          </p:nvSpPr>
          <p:spPr>
            <a:xfrm>
              <a:off x="0" y="-95250"/>
              <a:ext cx="1128819" cy="636576"/>
            </a:xfrm>
            <a:prstGeom prst="rect">
              <a:avLst/>
            </a:prstGeom>
            <a:grpFill/>
          </p:spPr>
          <p:txBody>
            <a:bodyPr lIns="40260" tIns="40260" rIns="40260" bIns="40260" rtlCol="0" anchor="ctr"/>
            <a:lstStyle/>
            <a:p>
              <a:pPr algn="ctr">
                <a:lnSpc>
                  <a:spcPts val="5179"/>
                </a:lnSpc>
              </a:pPr>
              <a:r>
                <a:rPr lang="en-US" sz="2400" spc="118" dirty="0">
                  <a:solidFill>
                    <a:srgbClr val="000000"/>
                  </a:solidFill>
                  <a:latin typeface="OpenDyslexic 3" pitchFamily="2" charset="0"/>
                  <a:cs typeface="Arial" panose="020B0604020202020204" pitchFamily="34" charset="0"/>
                </a:rPr>
                <a:t>NO FIRST PERSON*</a:t>
              </a:r>
            </a:p>
          </p:txBody>
        </p:sp>
      </p:grpSp>
      <p:sp>
        <p:nvSpPr>
          <p:cNvPr id="17" name="TextBox 17"/>
          <p:cNvSpPr txBox="1"/>
          <p:nvPr/>
        </p:nvSpPr>
        <p:spPr>
          <a:xfrm>
            <a:off x="1173055" y="7448585"/>
            <a:ext cx="16086245" cy="1260894"/>
          </a:xfrm>
          <a:prstGeom prst="rect">
            <a:avLst/>
          </a:prstGeom>
        </p:spPr>
        <p:txBody>
          <a:bodyPr lIns="0" tIns="0" rIns="0" bIns="0" rtlCol="0" anchor="t">
            <a:spAutoFit/>
          </a:bodyPr>
          <a:lstStyle/>
          <a:p>
            <a:pPr>
              <a:lnSpc>
                <a:spcPts val="5039"/>
              </a:lnSpc>
            </a:pPr>
            <a:r>
              <a:rPr lang="en-US" sz="3599">
                <a:solidFill>
                  <a:srgbClr val="000000"/>
                </a:solidFill>
                <a:latin typeface="OpenDyslexic 3" pitchFamily="2" charset="0"/>
                <a:cs typeface="Arial" panose="020B0604020202020204" pitchFamily="34" charset="0"/>
              </a:rPr>
              <a:t>*unless you are writing a reflection piece, or your tutor has specified that you should use it.</a:t>
            </a:r>
          </a:p>
        </p:txBody>
      </p:sp>
      <p:sp>
        <p:nvSpPr>
          <p:cNvPr id="18" name="TextBox 18"/>
          <p:cNvSpPr txBox="1"/>
          <p:nvPr/>
        </p:nvSpPr>
        <p:spPr>
          <a:xfrm>
            <a:off x="1173055" y="1013718"/>
            <a:ext cx="9799745" cy="1209562"/>
          </a:xfrm>
          <a:prstGeom prst="rect">
            <a:avLst/>
          </a:prstGeom>
        </p:spPr>
        <p:txBody>
          <a:bodyPr wrap="square"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EXPECTATIONS</a:t>
            </a:r>
          </a:p>
        </p:txBody>
      </p:sp>
    </p:spTree>
  </p:cSld>
  <p:clrMapOvr>
    <a:masterClrMapping/>
  </p:clrMapOvr>
  <p:transition>
    <p:circl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TextBox 5"/>
          <p:cNvSpPr txBox="1"/>
          <p:nvPr/>
        </p:nvSpPr>
        <p:spPr>
          <a:xfrm>
            <a:off x="1173055" y="929667"/>
            <a:ext cx="13944707" cy="1209562"/>
          </a:xfrm>
          <a:prstGeom prst="rect">
            <a:avLst/>
          </a:prstGeom>
        </p:spPr>
        <p:txBody>
          <a:bodyPr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ESSAY STRUCTURE</a:t>
            </a:r>
          </a:p>
        </p:txBody>
      </p:sp>
      <p:sp>
        <p:nvSpPr>
          <p:cNvPr id="6" name="TextBox 6"/>
          <p:cNvSpPr txBox="1"/>
          <p:nvPr/>
        </p:nvSpPr>
        <p:spPr>
          <a:xfrm>
            <a:off x="2335132" y="2612365"/>
            <a:ext cx="14828867" cy="2731710"/>
          </a:xfrm>
          <a:prstGeom prst="rect">
            <a:avLst/>
          </a:prstGeom>
        </p:spPr>
        <p:txBody>
          <a:bodyPr lIns="0" tIns="0" rIns="0" bIns="0" rtlCol="0" anchor="t">
            <a:spAutoFit/>
          </a:bodyPr>
          <a:lstStyle/>
          <a:p>
            <a:pPr>
              <a:lnSpc>
                <a:spcPts val="4283"/>
              </a:lnSpc>
            </a:pPr>
            <a:r>
              <a:rPr lang="en-US" sz="3399" b="1" dirty="0">
                <a:solidFill>
                  <a:srgbClr val="000000"/>
                </a:solidFill>
                <a:latin typeface="OpenDyslexic 3" pitchFamily="2" charset="0"/>
                <a:cs typeface="Arial" panose="020B0604020202020204" pitchFamily="34" charset="0"/>
              </a:rPr>
              <a:t>Introduction: </a:t>
            </a:r>
          </a:p>
          <a:p>
            <a:pPr marL="734058" lvl="1" indent="-367029">
              <a:lnSpc>
                <a:spcPts val="4283"/>
              </a:lnSpc>
              <a:buFont typeface="Arial"/>
              <a:buChar char="•"/>
            </a:pPr>
            <a:r>
              <a:rPr lang="en-US" sz="2800" dirty="0">
                <a:solidFill>
                  <a:srgbClr val="000000"/>
                </a:solidFill>
                <a:latin typeface="OpenDyslexic 3" pitchFamily="2" charset="0"/>
                <a:cs typeface="Arial" panose="020B0604020202020204" pitchFamily="34" charset="0"/>
              </a:rPr>
              <a:t>Outlines what you are going to tell them</a:t>
            </a:r>
          </a:p>
          <a:p>
            <a:pPr marL="734058" lvl="1" indent="-367029">
              <a:lnSpc>
                <a:spcPts val="4283"/>
              </a:lnSpc>
              <a:buFont typeface="Arial"/>
              <a:buChar char="•"/>
            </a:pPr>
            <a:r>
              <a:rPr lang="en-US" sz="2800" dirty="0">
                <a:solidFill>
                  <a:srgbClr val="000000"/>
                </a:solidFill>
                <a:latin typeface="OpenDyslexic 3" pitchFamily="2" charset="0"/>
                <a:cs typeface="Arial" panose="020B0604020202020204" pitchFamily="34" charset="0"/>
              </a:rPr>
              <a:t>Describes how you will present it</a:t>
            </a:r>
          </a:p>
          <a:p>
            <a:pPr marL="734058" lvl="1" indent="-367029">
              <a:lnSpc>
                <a:spcPts val="4283"/>
              </a:lnSpc>
              <a:buFont typeface="Arial"/>
              <a:buChar char="•"/>
            </a:pPr>
            <a:r>
              <a:rPr lang="en-US" sz="2800" dirty="0">
                <a:solidFill>
                  <a:srgbClr val="000000"/>
                </a:solidFill>
                <a:latin typeface="OpenDyslexic 3" pitchFamily="2" charset="0"/>
                <a:cs typeface="Arial" panose="020B0604020202020204" pitchFamily="34" charset="0"/>
              </a:rPr>
              <a:t>A clear statement of intent to show the context for the assignment</a:t>
            </a:r>
          </a:p>
        </p:txBody>
      </p:sp>
      <p:sp>
        <p:nvSpPr>
          <p:cNvPr id="7" name="Freeform 7"/>
          <p:cNvSpPr/>
          <p:nvPr/>
        </p:nvSpPr>
        <p:spPr>
          <a:xfrm flipH="1">
            <a:off x="1124001" y="2631415"/>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8" name="TextBox 8"/>
          <p:cNvSpPr txBox="1"/>
          <p:nvPr/>
        </p:nvSpPr>
        <p:spPr>
          <a:xfrm>
            <a:off x="2335132" y="5524659"/>
            <a:ext cx="14665953" cy="1078776"/>
          </a:xfrm>
          <a:prstGeom prst="rect">
            <a:avLst/>
          </a:prstGeom>
        </p:spPr>
        <p:txBody>
          <a:bodyPr lIns="0" tIns="0" rIns="0" bIns="0" rtlCol="0" anchor="t">
            <a:spAutoFit/>
          </a:bodyPr>
          <a:lstStyle/>
          <a:p>
            <a:pPr>
              <a:lnSpc>
                <a:spcPts val="4283"/>
              </a:lnSpc>
            </a:pPr>
            <a:r>
              <a:rPr lang="en-US" sz="3399" b="1" dirty="0">
                <a:solidFill>
                  <a:srgbClr val="000000"/>
                </a:solidFill>
                <a:latin typeface="OpenDyslexic 3" pitchFamily="2" charset="0"/>
                <a:cs typeface="Arial" panose="020B0604020202020204" pitchFamily="34" charset="0"/>
              </a:rPr>
              <a:t>Paragraphs: </a:t>
            </a:r>
          </a:p>
          <a:p>
            <a:pPr marL="734058" lvl="1" indent="-367029">
              <a:lnSpc>
                <a:spcPts val="4283"/>
              </a:lnSpc>
              <a:buFont typeface="Arial"/>
              <a:buChar char="•"/>
            </a:pPr>
            <a:r>
              <a:rPr lang="en-US" sz="2800" dirty="0" err="1">
                <a:solidFill>
                  <a:srgbClr val="000000"/>
                </a:solidFill>
                <a:latin typeface="OpenDyslexic 3" pitchFamily="2" charset="0"/>
                <a:cs typeface="Arial" panose="020B0604020202020204" pitchFamily="34" charset="0"/>
              </a:rPr>
              <a:t>Organised</a:t>
            </a:r>
            <a:r>
              <a:rPr lang="en-US" sz="2800" dirty="0">
                <a:solidFill>
                  <a:srgbClr val="000000"/>
                </a:solidFill>
                <a:latin typeface="OpenDyslexic 3" pitchFamily="2" charset="0"/>
                <a:cs typeface="Arial" panose="020B0604020202020204" pitchFamily="34" charset="0"/>
              </a:rPr>
              <a:t> into topics/ideas, supported by evidence.</a:t>
            </a:r>
          </a:p>
        </p:txBody>
      </p:sp>
      <p:sp>
        <p:nvSpPr>
          <p:cNvPr id="9" name="Freeform 9"/>
          <p:cNvSpPr/>
          <p:nvPr/>
        </p:nvSpPr>
        <p:spPr>
          <a:xfrm flipH="1">
            <a:off x="1124001" y="5033404"/>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NZ"/>
          </a:p>
        </p:txBody>
      </p:sp>
      <p:sp>
        <p:nvSpPr>
          <p:cNvPr id="10" name="TextBox 10"/>
          <p:cNvSpPr txBox="1"/>
          <p:nvPr/>
        </p:nvSpPr>
        <p:spPr>
          <a:xfrm>
            <a:off x="2335132" y="7064060"/>
            <a:ext cx="14828867" cy="2164409"/>
          </a:xfrm>
          <a:prstGeom prst="rect">
            <a:avLst/>
          </a:prstGeom>
        </p:spPr>
        <p:txBody>
          <a:bodyPr lIns="0" tIns="0" rIns="0" bIns="0" rtlCol="0" anchor="t">
            <a:spAutoFit/>
          </a:bodyPr>
          <a:lstStyle/>
          <a:p>
            <a:pPr>
              <a:lnSpc>
                <a:spcPts val="4283"/>
              </a:lnSpc>
            </a:pPr>
            <a:r>
              <a:rPr lang="en-US" sz="3399" b="1" dirty="0">
                <a:solidFill>
                  <a:srgbClr val="000000"/>
                </a:solidFill>
                <a:latin typeface="OpenDyslexic 3" pitchFamily="2" charset="0"/>
                <a:cs typeface="Arial" panose="020B0604020202020204" pitchFamily="34" charset="0"/>
              </a:rPr>
              <a:t>Conclusion: </a:t>
            </a:r>
          </a:p>
          <a:p>
            <a:pPr marL="734058" lvl="1" indent="-367029">
              <a:lnSpc>
                <a:spcPts val="4283"/>
              </a:lnSpc>
              <a:buFont typeface="Arial"/>
              <a:buChar char="•"/>
            </a:pPr>
            <a:r>
              <a:rPr lang="en-US" sz="2800" dirty="0">
                <a:solidFill>
                  <a:srgbClr val="000000"/>
                </a:solidFill>
                <a:latin typeface="OpenDyslexic 3" pitchFamily="2" charset="0"/>
                <a:cs typeface="Arial" panose="020B0604020202020204" pitchFamily="34" charset="0"/>
              </a:rPr>
              <a:t>Restates the main points from the introduction</a:t>
            </a:r>
          </a:p>
          <a:p>
            <a:pPr marL="734058" lvl="1" indent="-367029">
              <a:lnSpc>
                <a:spcPts val="4283"/>
              </a:lnSpc>
              <a:buFont typeface="Arial"/>
              <a:buChar char="•"/>
            </a:pPr>
            <a:r>
              <a:rPr lang="en-US" sz="2800" dirty="0" err="1">
                <a:solidFill>
                  <a:srgbClr val="000000"/>
                </a:solidFill>
                <a:latin typeface="OpenDyslexic 3" pitchFamily="2" charset="0"/>
                <a:cs typeface="Arial" panose="020B0604020202020204" pitchFamily="34" charset="0"/>
              </a:rPr>
              <a:t>Summarises</a:t>
            </a:r>
            <a:r>
              <a:rPr lang="en-US" sz="2800" dirty="0">
                <a:solidFill>
                  <a:srgbClr val="000000"/>
                </a:solidFill>
                <a:latin typeface="OpenDyslexic 3" pitchFamily="2" charset="0"/>
                <a:cs typeface="Arial" panose="020B0604020202020204" pitchFamily="34" charset="0"/>
              </a:rPr>
              <a:t> findings</a:t>
            </a:r>
          </a:p>
          <a:p>
            <a:pPr marL="734058" lvl="1" indent="-367029">
              <a:lnSpc>
                <a:spcPts val="4283"/>
              </a:lnSpc>
              <a:buFont typeface="Arial"/>
              <a:buChar char="•"/>
            </a:pPr>
            <a:r>
              <a:rPr lang="en-US" sz="2800" dirty="0">
                <a:solidFill>
                  <a:srgbClr val="000000"/>
                </a:solidFill>
                <a:latin typeface="OpenDyslexic 3" pitchFamily="2" charset="0"/>
                <a:cs typeface="Arial" panose="020B0604020202020204" pitchFamily="34" charset="0"/>
              </a:rPr>
              <a:t>No new ideas</a:t>
            </a:r>
          </a:p>
        </p:txBody>
      </p:sp>
      <p:sp>
        <p:nvSpPr>
          <p:cNvPr id="11" name="Freeform 11"/>
          <p:cNvSpPr/>
          <p:nvPr/>
        </p:nvSpPr>
        <p:spPr>
          <a:xfrm flipH="1">
            <a:off x="1124001" y="7160146"/>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N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TextBox 5"/>
          <p:cNvSpPr txBox="1"/>
          <p:nvPr/>
        </p:nvSpPr>
        <p:spPr>
          <a:xfrm>
            <a:off x="1297855" y="1036208"/>
            <a:ext cx="15692290" cy="1209562"/>
          </a:xfrm>
          <a:prstGeom prst="rect">
            <a:avLst/>
          </a:prstGeom>
        </p:spPr>
        <p:txBody>
          <a:bodyPr wrap="square"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EXAMPLE INTRODUCTION</a:t>
            </a:r>
          </a:p>
        </p:txBody>
      </p:sp>
      <p:sp>
        <p:nvSpPr>
          <p:cNvPr id="6" name="TextBox 6"/>
          <p:cNvSpPr txBox="1"/>
          <p:nvPr/>
        </p:nvSpPr>
        <p:spPr>
          <a:xfrm>
            <a:off x="1297855" y="2592767"/>
            <a:ext cx="11574191" cy="4580998"/>
          </a:xfrm>
          <a:prstGeom prst="rect">
            <a:avLst/>
          </a:prstGeom>
        </p:spPr>
        <p:txBody>
          <a:bodyPr lIns="0" tIns="0" rIns="0" bIns="0" rtlCol="0" anchor="t">
            <a:spAutoFit/>
          </a:bodyPr>
          <a:lstStyle/>
          <a:p>
            <a:pPr>
              <a:lnSpc>
                <a:spcPts val="4031"/>
              </a:lnSpc>
            </a:pPr>
            <a:r>
              <a:rPr lang="en-US" sz="2800" dirty="0">
                <a:solidFill>
                  <a:srgbClr val="000000"/>
                </a:solidFill>
                <a:latin typeface="OpenDyslexic 3" pitchFamily="2" charset="0"/>
                <a:cs typeface="Arial" panose="020B0604020202020204" pitchFamily="34" charset="0"/>
              </a:rPr>
              <a:t>The following assignment will explore why owning a dog contributes to significantly increased wellbeing in the majority of people living in New Zealand. First, it will discuss some of the positive aspects as described in the literature before then looking at some of the negatives of dog ownership as outlined by the most recent research. Finally, this assignment will show clearly why a dog is the best option for future pet owners.</a:t>
            </a:r>
          </a:p>
        </p:txBody>
      </p:sp>
      <p:sp>
        <p:nvSpPr>
          <p:cNvPr id="13" name="Freeform 13"/>
          <p:cNvSpPr/>
          <p:nvPr/>
        </p:nvSpPr>
        <p:spPr>
          <a:xfrm rot="953267">
            <a:off x="14106936" y="1124974"/>
            <a:ext cx="2235719" cy="4130658"/>
          </a:xfrm>
          <a:custGeom>
            <a:avLst/>
            <a:gdLst/>
            <a:ahLst/>
            <a:cxnLst/>
            <a:rect l="l" t="t" r="r" b="b"/>
            <a:pathLst>
              <a:path w="2235719" h="4130658">
                <a:moveTo>
                  <a:pt x="0" y="0"/>
                </a:moveTo>
                <a:lnTo>
                  <a:pt x="2235719" y="0"/>
                </a:lnTo>
                <a:lnTo>
                  <a:pt x="2235719" y="4130658"/>
                </a:lnTo>
                <a:lnTo>
                  <a:pt x="0" y="413065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grpSp>
        <p:nvGrpSpPr>
          <p:cNvPr id="17" name="Group 8">
            <a:extLst>
              <a:ext uri="{FF2B5EF4-FFF2-40B4-BE49-F238E27FC236}">
                <a16:creationId xmlns:a16="http://schemas.microsoft.com/office/drawing/2014/main" id="{FF846805-5176-F240-8949-09AACFA73CF6}"/>
              </a:ext>
            </a:extLst>
          </p:cNvPr>
          <p:cNvGrpSpPr/>
          <p:nvPr/>
        </p:nvGrpSpPr>
        <p:grpSpPr>
          <a:xfrm>
            <a:off x="5580974" y="8032522"/>
            <a:ext cx="5257800" cy="810704"/>
            <a:chOff x="0" y="0"/>
            <a:chExt cx="1382924" cy="318447"/>
          </a:xfrm>
        </p:grpSpPr>
        <p:sp>
          <p:nvSpPr>
            <p:cNvPr id="18" name="Freeform 9">
              <a:extLst>
                <a:ext uri="{FF2B5EF4-FFF2-40B4-BE49-F238E27FC236}">
                  <a16:creationId xmlns:a16="http://schemas.microsoft.com/office/drawing/2014/main" id="{CDAFFD01-71DF-FBA7-7688-C2F50B72D4E6}"/>
                </a:ext>
              </a:extLst>
            </p:cNvPr>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24C3D"/>
            </a:solidFill>
          </p:spPr>
          <p:txBody>
            <a:bodyPr/>
            <a:lstStyle/>
            <a:p>
              <a:endParaRPr lang="en-NZ">
                <a:latin typeface="OpenDyslexic 3" pitchFamily="2" charset="0"/>
              </a:endParaRPr>
            </a:p>
          </p:txBody>
        </p:sp>
        <p:sp>
          <p:nvSpPr>
            <p:cNvPr id="19" name="TextBox 10">
              <a:extLst>
                <a:ext uri="{FF2B5EF4-FFF2-40B4-BE49-F238E27FC236}">
                  <a16:creationId xmlns:a16="http://schemas.microsoft.com/office/drawing/2014/main" id="{4FC0CA59-570B-498E-8AFB-0F245A9024BE}"/>
                </a:ext>
              </a:extLst>
            </p:cNvPr>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2400" spc="96" dirty="0">
                  <a:solidFill>
                    <a:srgbClr val="000000"/>
                  </a:solidFill>
                  <a:latin typeface="OpenDyslexic 3" pitchFamily="2" charset="0"/>
                  <a:cs typeface="Arial" panose="020B0604020202020204" pitchFamily="34" charset="0"/>
                </a:rPr>
                <a:t>POINTS/STRUCTURE</a:t>
              </a:r>
            </a:p>
          </p:txBody>
        </p:sp>
      </p:grpSp>
      <p:grpSp>
        <p:nvGrpSpPr>
          <p:cNvPr id="20" name="Group 11">
            <a:extLst>
              <a:ext uri="{FF2B5EF4-FFF2-40B4-BE49-F238E27FC236}">
                <a16:creationId xmlns:a16="http://schemas.microsoft.com/office/drawing/2014/main" id="{8A3C44DE-1324-1597-05F0-6E7D59A0A5E5}"/>
              </a:ext>
            </a:extLst>
          </p:cNvPr>
          <p:cNvGrpSpPr/>
          <p:nvPr/>
        </p:nvGrpSpPr>
        <p:grpSpPr>
          <a:xfrm>
            <a:off x="10949802" y="8032522"/>
            <a:ext cx="6067943" cy="810704"/>
            <a:chOff x="0" y="0"/>
            <a:chExt cx="2383503" cy="318447"/>
          </a:xfrm>
        </p:grpSpPr>
        <p:sp>
          <p:nvSpPr>
            <p:cNvPr id="21" name="Freeform 12">
              <a:extLst>
                <a:ext uri="{FF2B5EF4-FFF2-40B4-BE49-F238E27FC236}">
                  <a16:creationId xmlns:a16="http://schemas.microsoft.com/office/drawing/2014/main" id="{FB4F5F74-49C0-2F6E-4F7C-3574A13A8553}"/>
                </a:ext>
              </a:extLst>
            </p:cNvPr>
            <p:cNvSpPr/>
            <p:nvPr/>
          </p:nvSpPr>
          <p:spPr>
            <a:xfrm>
              <a:off x="0" y="0"/>
              <a:ext cx="2383504" cy="318447"/>
            </a:xfrm>
            <a:custGeom>
              <a:avLst/>
              <a:gdLst/>
              <a:ahLst/>
              <a:cxnLst/>
              <a:rect l="l" t="t" r="r" b="b"/>
              <a:pathLst>
                <a:path w="2383504" h="318447">
                  <a:moveTo>
                    <a:pt x="0" y="0"/>
                  </a:moveTo>
                  <a:lnTo>
                    <a:pt x="2383504" y="0"/>
                  </a:lnTo>
                  <a:lnTo>
                    <a:pt x="2383504" y="318447"/>
                  </a:lnTo>
                  <a:lnTo>
                    <a:pt x="0" y="318447"/>
                  </a:lnTo>
                  <a:close/>
                </a:path>
              </a:pathLst>
            </a:custGeom>
            <a:solidFill>
              <a:srgbClr val="8C52FF"/>
            </a:solidFill>
          </p:spPr>
          <p:txBody>
            <a:bodyPr/>
            <a:lstStyle/>
            <a:p>
              <a:endParaRPr lang="en-NZ" sz="2400">
                <a:latin typeface="OpenDyslexic 3" pitchFamily="2" charset="0"/>
              </a:endParaRPr>
            </a:p>
          </p:txBody>
        </p:sp>
        <p:sp>
          <p:nvSpPr>
            <p:cNvPr id="22" name="TextBox 13">
              <a:extLst>
                <a:ext uri="{FF2B5EF4-FFF2-40B4-BE49-F238E27FC236}">
                  <a16:creationId xmlns:a16="http://schemas.microsoft.com/office/drawing/2014/main" id="{F9271E3B-C749-C4FE-6595-1B3B5C5540B0}"/>
                </a:ext>
              </a:extLst>
            </p:cNvPr>
            <p:cNvSpPr txBox="1"/>
            <p:nvPr/>
          </p:nvSpPr>
          <p:spPr>
            <a:xfrm>
              <a:off x="0" y="-95250"/>
              <a:ext cx="2383503" cy="413697"/>
            </a:xfrm>
            <a:prstGeom prst="rect">
              <a:avLst/>
            </a:prstGeom>
          </p:spPr>
          <p:txBody>
            <a:bodyPr lIns="34061" tIns="34061" rIns="34061" bIns="34061" rtlCol="0" anchor="ctr"/>
            <a:lstStyle/>
            <a:p>
              <a:pPr algn="ctr">
                <a:lnSpc>
                  <a:spcPts val="4200"/>
                </a:lnSpc>
              </a:pPr>
              <a:r>
                <a:rPr lang="en-US" sz="2400" spc="96">
                  <a:solidFill>
                    <a:srgbClr val="000000"/>
                  </a:solidFill>
                  <a:latin typeface="OpenDyslexic 3" pitchFamily="2" charset="0"/>
                  <a:cs typeface="Arial" panose="020B0604020202020204" pitchFamily="34" charset="0"/>
                </a:rPr>
                <a:t>OUTLINE THE ARGUMENT</a:t>
              </a:r>
            </a:p>
          </p:txBody>
        </p:sp>
      </p:grpSp>
      <p:grpSp>
        <p:nvGrpSpPr>
          <p:cNvPr id="23" name="Group 14">
            <a:extLst>
              <a:ext uri="{FF2B5EF4-FFF2-40B4-BE49-F238E27FC236}">
                <a16:creationId xmlns:a16="http://schemas.microsoft.com/office/drawing/2014/main" id="{8B927630-2E67-25DE-E241-4DA39A32509C}"/>
              </a:ext>
            </a:extLst>
          </p:cNvPr>
          <p:cNvGrpSpPr/>
          <p:nvPr/>
        </p:nvGrpSpPr>
        <p:grpSpPr>
          <a:xfrm>
            <a:off x="1949287" y="8032522"/>
            <a:ext cx="3520660" cy="810704"/>
            <a:chOff x="0" y="0"/>
            <a:chExt cx="1382924" cy="318447"/>
          </a:xfrm>
        </p:grpSpPr>
        <p:sp>
          <p:nvSpPr>
            <p:cNvPr id="24" name="Freeform 15">
              <a:extLst>
                <a:ext uri="{FF2B5EF4-FFF2-40B4-BE49-F238E27FC236}">
                  <a16:creationId xmlns:a16="http://schemas.microsoft.com/office/drawing/2014/main" id="{0F4B1488-DA60-BA00-067D-33615EE86CBD}"/>
                </a:ext>
              </a:extLst>
            </p:cNvPr>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56B9AE"/>
            </a:solidFill>
          </p:spPr>
          <p:txBody>
            <a:bodyPr/>
            <a:lstStyle/>
            <a:p>
              <a:endParaRPr lang="en-NZ" sz="2400">
                <a:latin typeface="OpenDyslexic 3" pitchFamily="2" charset="0"/>
              </a:endParaRPr>
            </a:p>
          </p:txBody>
        </p:sp>
        <p:sp>
          <p:nvSpPr>
            <p:cNvPr id="25" name="TextBox 16">
              <a:extLst>
                <a:ext uri="{FF2B5EF4-FFF2-40B4-BE49-F238E27FC236}">
                  <a16:creationId xmlns:a16="http://schemas.microsoft.com/office/drawing/2014/main" id="{CFDA4C83-F3B6-4778-08DA-48559684294F}"/>
                </a:ext>
              </a:extLst>
            </p:cNvPr>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2400" spc="96" dirty="0">
                  <a:solidFill>
                    <a:srgbClr val="000000"/>
                  </a:solidFill>
                  <a:latin typeface="OpenDyslexic 3" pitchFamily="2" charset="0"/>
                  <a:cs typeface="Arial" panose="020B0604020202020204" pitchFamily="34" charset="0"/>
                </a:rPr>
                <a:t>STATEMENT</a:t>
              </a:r>
            </a:p>
          </p:txBody>
        </p:sp>
      </p:grpSp>
    </p:spTree>
  </p:cSld>
  <p:clrMapOvr>
    <a:masterClrMapping/>
  </p:clrMapOvr>
  <p:transition>
    <p:circl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709647"/>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TextBox 5"/>
          <p:cNvSpPr txBox="1"/>
          <p:nvPr/>
        </p:nvSpPr>
        <p:spPr>
          <a:xfrm>
            <a:off x="1297855" y="1036208"/>
            <a:ext cx="15474854" cy="1209562"/>
          </a:xfrm>
          <a:prstGeom prst="rect">
            <a:avLst/>
          </a:prstGeom>
        </p:spPr>
        <p:txBody>
          <a:bodyPr wrap="square" lIns="0" tIns="0" rIns="0" bIns="0" rtlCol="0" anchor="t">
            <a:spAutoFit/>
          </a:bodyPr>
          <a:lstStyle/>
          <a:p>
            <a:pPr>
              <a:lnSpc>
                <a:spcPts val="10080"/>
              </a:lnSpc>
            </a:pPr>
            <a:r>
              <a:rPr lang="en-US" sz="7200" dirty="0">
                <a:solidFill>
                  <a:srgbClr val="000000"/>
                </a:solidFill>
                <a:latin typeface="OpenDyslexic 3" pitchFamily="2" charset="0"/>
                <a:cs typeface="Arial" panose="020B0604020202020204" pitchFamily="34" charset="0"/>
              </a:rPr>
              <a:t>EXAMPLE INTRODUCTION</a:t>
            </a:r>
          </a:p>
        </p:txBody>
      </p:sp>
      <p:sp>
        <p:nvSpPr>
          <p:cNvPr id="6" name="TextBox 6"/>
          <p:cNvSpPr txBox="1"/>
          <p:nvPr/>
        </p:nvSpPr>
        <p:spPr>
          <a:xfrm>
            <a:off x="1415422" y="2974587"/>
            <a:ext cx="13332346" cy="4664354"/>
          </a:xfrm>
          <a:prstGeom prst="rect">
            <a:avLst/>
          </a:prstGeom>
        </p:spPr>
        <p:txBody>
          <a:bodyPr lIns="0" tIns="0" rIns="0" bIns="0" rtlCol="0" anchor="t">
            <a:spAutoFit/>
          </a:bodyPr>
          <a:lstStyle/>
          <a:p>
            <a:pPr>
              <a:lnSpc>
                <a:spcPts val="4644"/>
              </a:lnSpc>
            </a:pPr>
            <a:r>
              <a:rPr lang="en-US" sz="2800" dirty="0">
                <a:solidFill>
                  <a:srgbClr val="22A699"/>
                </a:solidFill>
                <a:latin typeface="OpenDyslexic 3" pitchFamily="2" charset="0"/>
                <a:cs typeface="Arial" panose="020B0604020202020204" pitchFamily="34" charset="0"/>
              </a:rPr>
              <a:t>The following assignment will explore why owning a dog contributes to significantly increased wellbeing in the majority of pet owners living in New Zealand.</a:t>
            </a:r>
            <a:r>
              <a:rPr lang="en-US" sz="2800" dirty="0">
                <a:solidFill>
                  <a:srgbClr val="000000"/>
                </a:solidFill>
                <a:latin typeface="OpenDyslexic 3" pitchFamily="2" charset="0"/>
                <a:cs typeface="Arial" panose="020B0604020202020204" pitchFamily="34" charset="0"/>
              </a:rPr>
              <a:t> </a:t>
            </a:r>
            <a:r>
              <a:rPr lang="en-US" sz="2800" dirty="0">
                <a:solidFill>
                  <a:srgbClr val="F24C3D"/>
                </a:solidFill>
                <a:latin typeface="OpenDyslexic 3" pitchFamily="2" charset="0"/>
                <a:cs typeface="Arial" panose="020B0604020202020204" pitchFamily="34" charset="0"/>
              </a:rPr>
              <a:t>First, it will discuss some of the negative aspects of dog ownership before then expanding on the numerous benefits outlined by the most recent research.</a:t>
            </a:r>
            <a:r>
              <a:rPr lang="en-US" sz="2800" dirty="0">
                <a:solidFill>
                  <a:srgbClr val="000000"/>
                </a:solidFill>
                <a:latin typeface="OpenDyslexic 3" pitchFamily="2" charset="0"/>
                <a:cs typeface="Arial" panose="020B0604020202020204" pitchFamily="34" charset="0"/>
              </a:rPr>
              <a:t> </a:t>
            </a:r>
            <a:r>
              <a:rPr lang="en-US" sz="2800" dirty="0">
                <a:solidFill>
                  <a:srgbClr val="5271FF"/>
                </a:solidFill>
                <a:latin typeface="OpenDyslexic 3" pitchFamily="2" charset="0"/>
                <a:cs typeface="Arial" panose="020B0604020202020204" pitchFamily="34" charset="0"/>
              </a:rPr>
              <a:t>Finally, this assignment will show why owning a dog is the most recommended form of non-human therapy in todays therapeutic environments.</a:t>
            </a:r>
          </a:p>
        </p:txBody>
      </p:sp>
      <p:sp>
        <p:nvSpPr>
          <p:cNvPr id="7" name="Freeform 7"/>
          <p:cNvSpPr/>
          <p:nvPr/>
        </p:nvSpPr>
        <p:spPr>
          <a:xfrm rot="953267">
            <a:off x="15281050" y="1175282"/>
            <a:ext cx="1442902" cy="2665871"/>
          </a:xfrm>
          <a:custGeom>
            <a:avLst/>
            <a:gdLst/>
            <a:ahLst/>
            <a:cxnLst/>
            <a:rect l="l" t="t" r="r" b="b"/>
            <a:pathLst>
              <a:path w="1442902" h="2665871">
                <a:moveTo>
                  <a:pt x="0" y="0"/>
                </a:moveTo>
                <a:lnTo>
                  <a:pt x="1442903" y="0"/>
                </a:lnTo>
                <a:lnTo>
                  <a:pt x="1442903" y="2665870"/>
                </a:lnTo>
                <a:lnTo>
                  <a:pt x="0" y="266587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grpSp>
        <p:nvGrpSpPr>
          <p:cNvPr id="8" name="Group 8"/>
          <p:cNvGrpSpPr/>
          <p:nvPr/>
        </p:nvGrpSpPr>
        <p:grpSpPr>
          <a:xfrm>
            <a:off x="5428574" y="7880122"/>
            <a:ext cx="5257800" cy="810704"/>
            <a:chOff x="0" y="0"/>
            <a:chExt cx="1382924" cy="318447"/>
          </a:xfrm>
        </p:grpSpPr>
        <p:sp>
          <p:nvSpPr>
            <p:cNvPr id="9" name="Freeform 9"/>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F24C3D"/>
            </a:solidFill>
          </p:spPr>
          <p:txBody>
            <a:bodyPr/>
            <a:lstStyle/>
            <a:p>
              <a:endParaRPr lang="en-NZ" sz="2400">
                <a:latin typeface="OpenDyslexic 3" pitchFamily="2" charset="0"/>
              </a:endParaRPr>
            </a:p>
          </p:txBody>
        </p:sp>
        <p:sp>
          <p:nvSpPr>
            <p:cNvPr id="10" name="TextBox 10"/>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2400" spc="96">
                  <a:solidFill>
                    <a:srgbClr val="000000"/>
                  </a:solidFill>
                  <a:latin typeface="OpenDyslexic 3" pitchFamily="2" charset="0"/>
                  <a:cs typeface="Arial" panose="020B0604020202020204" pitchFamily="34" charset="0"/>
                </a:rPr>
                <a:t>POINTS/STRUCTURE</a:t>
              </a:r>
            </a:p>
          </p:txBody>
        </p:sp>
      </p:grpSp>
      <p:grpSp>
        <p:nvGrpSpPr>
          <p:cNvPr id="11" name="Group 11"/>
          <p:cNvGrpSpPr/>
          <p:nvPr/>
        </p:nvGrpSpPr>
        <p:grpSpPr>
          <a:xfrm>
            <a:off x="10797402" y="7880122"/>
            <a:ext cx="6067943" cy="810704"/>
            <a:chOff x="0" y="0"/>
            <a:chExt cx="2383503" cy="318447"/>
          </a:xfrm>
        </p:grpSpPr>
        <p:sp>
          <p:nvSpPr>
            <p:cNvPr id="12" name="Freeform 12"/>
            <p:cNvSpPr/>
            <p:nvPr/>
          </p:nvSpPr>
          <p:spPr>
            <a:xfrm>
              <a:off x="0" y="0"/>
              <a:ext cx="2383504" cy="318447"/>
            </a:xfrm>
            <a:custGeom>
              <a:avLst/>
              <a:gdLst/>
              <a:ahLst/>
              <a:cxnLst/>
              <a:rect l="l" t="t" r="r" b="b"/>
              <a:pathLst>
                <a:path w="2383504" h="318447">
                  <a:moveTo>
                    <a:pt x="0" y="0"/>
                  </a:moveTo>
                  <a:lnTo>
                    <a:pt x="2383504" y="0"/>
                  </a:lnTo>
                  <a:lnTo>
                    <a:pt x="2383504" y="318447"/>
                  </a:lnTo>
                  <a:lnTo>
                    <a:pt x="0" y="318447"/>
                  </a:lnTo>
                  <a:close/>
                </a:path>
              </a:pathLst>
            </a:custGeom>
            <a:solidFill>
              <a:srgbClr val="8C52FF"/>
            </a:solidFill>
          </p:spPr>
          <p:txBody>
            <a:bodyPr/>
            <a:lstStyle/>
            <a:p>
              <a:endParaRPr lang="en-NZ" sz="2400">
                <a:latin typeface="OpenDyslexic 3" pitchFamily="2" charset="0"/>
              </a:endParaRPr>
            </a:p>
          </p:txBody>
        </p:sp>
        <p:sp>
          <p:nvSpPr>
            <p:cNvPr id="13" name="TextBox 13"/>
            <p:cNvSpPr txBox="1"/>
            <p:nvPr/>
          </p:nvSpPr>
          <p:spPr>
            <a:xfrm>
              <a:off x="0" y="-95250"/>
              <a:ext cx="2383503" cy="413697"/>
            </a:xfrm>
            <a:prstGeom prst="rect">
              <a:avLst/>
            </a:prstGeom>
          </p:spPr>
          <p:txBody>
            <a:bodyPr lIns="34061" tIns="34061" rIns="34061" bIns="34061" rtlCol="0" anchor="ctr"/>
            <a:lstStyle/>
            <a:p>
              <a:pPr algn="ctr">
                <a:lnSpc>
                  <a:spcPts val="4200"/>
                </a:lnSpc>
              </a:pPr>
              <a:r>
                <a:rPr lang="en-US" sz="2400" spc="96">
                  <a:solidFill>
                    <a:srgbClr val="000000"/>
                  </a:solidFill>
                  <a:latin typeface="OpenDyslexic 3" pitchFamily="2" charset="0"/>
                  <a:cs typeface="Arial" panose="020B0604020202020204" pitchFamily="34" charset="0"/>
                </a:rPr>
                <a:t>OUTLINE THE ARGUMENT</a:t>
              </a:r>
            </a:p>
          </p:txBody>
        </p:sp>
      </p:grpSp>
      <p:grpSp>
        <p:nvGrpSpPr>
          <p:cNvPr id="14" name="Group 14"/>
          <p:cNvGrpSpPr/>
          <p:nvPr/>
        </p:nvGrpSpPr>
        <p:grpSpPr>
          <a:xfrm>
            <a:off x="1796887" y="7880122"/>
            <a:ext cx="3520660" cy="810704"/>
            <a:chOff x="0" y="0"/>
            <a:chExt cx="1382924" cy="318447"/>
          </a:xfrm>
        </p:grpSpPr>
        <p:sp>
          <p:nvSpPr>
            <p:cNvPr id="15" name="Freeform 15"/>
            <p:cNvSpPr/>
            <p:nvPr/>
          </p:nvSpPr>
          <p:spPr>
            <a:xfrm>
              <a:off x="0" y="0"/>
              <a:ext cx="1382924" cy="318447"/>
            </a:xfrm>
            <a:custGeom>
              <a:avLst/>
              <a:gdLst/>
              <a:ahLst/>
              <a:cxnLst/>
              <a:rect l="l" t="t" r="r" b="b"/>
              <a:pathLst>
                <a:path w="1382924" h="318447">
                  <a:moveTo>
                    <a:pt x="0" y="0"/>
                  </a:moveTo>
                  <a:lnTo>
                    <a:pt x="1382924" y="0"/>
                  </a:lnTo>
                  <a:lnTo>
                    <a:pt x="1382924" y="318447"/>
                  </a:lnTo>
                  <a:lnTo>
                    <a:pt x="0" y="318447"/>
                  </a:lnTo>
                  <a:close/>
                </a:path>
              </a:pathLst>
            </a:custGeom>
            <a:solidFill>
              <a:srgbClr val="56B9AE"/>
            </a:solidFill>
          </p:spPr>
          <p:txBody>
            <a:bodyPr/>
            <a:lstStyle/>
            <a:p>
              <a:endParaRPr lang="en-NZ" sz="2400">
                <a:latin typeface="OpenDyslexic 3" pitchFamily="2" charset="0"/>
              </a:endParaRPr>
            </a:p>
          </p:txBody>
        </p:sp>
        <p:sp>
          <p:nvSpPr>
            <p:cNvPr id="16" name="TextBox 16"/>
            <p:cNvSpPr txBox="1"/>
            <p:nvPr/>
          </p:nvSpPr>
          <p:spPr>
            <a:xfrm>
              <a:off x="0" y="-95250"/>
              <a:ext cx="1382924" cy="413697"/>
            </a:xfrm>
            <a:prstGeom prst="rect">
              <a:avLst/>
            </a:prstGeom>
          </p:spPr>
          <p:txBody>
            <a:bodyPr lIns="34061" tIns="34061" rIns="34061" bIns="34061" rtlCol="0" anchor="ctr"/>
            <a:lstStyle/>
            <a:p>
              <a:pPr algn="ctr">
                <a:lnSpc>
                  <a:spcPts val="4200"/>
                </a:lnSpc>
              </a:pPr>
              <a:r>
                <a:rPr lang="en-US" sz="2400" spc="96">
                  <a:solidFill>
                    <a:srgbClr val="000000"/>
                  </a:solidFill>
                  <a:latin typeface="OpenDyslexic 3" pitchFamily="2" charset="0"/>
                  <a:cs typeface="Arial" panose="020B0604020202020204" pitchFamily="34" charset="0"/>
                </a:rPr>
                <a:t>STATEMENT</a:t>
              </a:r>
            </a:p>
          </p:txBody>
        </p:sp>
      </p:grpSp>
    </p:spTree>
  </p:cSld>
  <p:clrMapOvr>
    <a:masterClrMapping/>
  </p:clrMapOvr>
  <p:transition>
    <p:circl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6351" y="711923"/>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TextBox 5"/>
          <p:cNvSpPr txBox="1"/>
          <p:nvPr/>
        </p:nvSpPr>
        <p:spPr>
          <a:xfrm>
            <a:off x="1235965" y="1080061"/>
            <a:ext cx="15838139" cy="1209562"/>
          </a:xfrm>
          <a:prstGeom prst="rect">
            <a:avLst/>
          </a:prstGeom>
        </p:spPr>
        <p:txBody>
          <a:bodyPr lIns="0" tIns="0" rIns="0" bIns="0" rtlCol="0" anchor="t">
            <a:spAutoFit/>
          </a:bodyPr>
          <a:lstStyle/>
          <a:p>
            <a:pPr>
              <a:lnSpc>
                <a:spcPts val="10080"/>
              </a:lnSpc>
            </a:pPr>
            <a:r>
              <a:rPr lang="en-US" sz="7200" spc="259" dirty="0">
                <a:solidFill>
                  <a:srgbClr val="211D1D"/>
                </a:solidFill>
                <a:latin typeface="OpenDyslexic 3" pitchFamily="2" charset="0"/>
                <a:cs typeface="Arial" panose="020B0604020202020204" pitchFamily="34" charset="0"/>
              </a:rPr>
              <a:t>PARAGRAPH STRUCTURE</a:t>
            </a:r>
          </a:p>
        </p:txBody>
      </p:sp>
      <p:grpSp>
        <p:nvGrpSpPr>
          <p:cNvPr id="6" name="Group 6"/>
          <p:cNvGrpSpPr/>
          <p:nvPr/>
        </p:nvGrpSpPr>
        <p:grpSpPr>
          <a:xfrm>
            <a:off x="1235965" y="2587155"/>
            <a:ext cx="4704660" cy="1417939"/>
            <a:chOff x="0" y="-48476"/>
            <a:chExt cx="1239087" cy="373449"/>
          </a:xfrm>
        </p:grpSpPr>
        <p:sp>
          <p:nvSpPr>
            <p:cNvPr id="7" name="Freeform 7"/>
            <p:cNvSpPr/>
            <p:nvPr/>
          </p:nvSpPr>
          <p:spPr>
            <a:xfrm>
              <a:off x="0" y="0"/>
              <a:ext cx="1232979" cy="297249"/>
            </a:xfrm>
            <a:custGeom>
              <a:avLst/>
              <a:gdLst/>
              <a:ahLst/>
              <a:cxnLst/>
              <a:rect l="l" t="t" r="r" b="b"/>
              <a:pathLst>
                <a:path w="1232979" h="297249">
                  <a:moveTo>
                    <a:pt x="0" y="0"/>
                  </a:moveTo>
                  <a:lnTo>
                    <a:pt x="1232979" y="0"/>
                  </a:lnTo>
                  <a:lnTo>
                    <a:pt x="1232979" y="297249"/>
                  </a:lnTo>
                  <a:lnTo>
                    <a:pt x="0" y="297249"/>
                  </a:lnTo>
                  <a:close/>
                </a:path>
              </a:pathLst>
            </a:custGeom>
            <a:solidFill>
              <a:srgbClr val="56B9AE"/>
            </a:solidFill>
          </p:spPr>
          <p:txBody>
            <a:bodyPr/>
            <a:lstStyle/>
            <a:p>
              <a:endParaRPr lang="en-NZ">
                <a:latin typeface="OpenDyslexic 3" pitchFamily="2" charset="0"/>
              </a:endParaRPr>
            </a:p>
          </p:txBody>
        </p:sp>
        <p:sp>
          <p:nvSpPr>
            <p:cNvPr id="8" name="TextBox 8"/>
            <p:cNvSpPr txBox="1"/>
            <p:nvPr/>
          </p:nvSpPr>
          <p:spPr>
            <a:xfrm>
              <a:off x="6109" y="-48476"/>
              <a:ext cx="1232978" cy="373449"/>
            </a:xfrm>
            <a:prstGeom prst="rect">
              <a:avLst/>
            </a:prstGeom>
          </p:spPr>
          <p:txBody>
            <a:bodyPr lIns="0" tIns="0" rIns="0" bIns="0" rtlCol="0" anchor="ctr"/>
            <a:lstStyle/>
            <a:p>
              <a:pPr algn="ctr">
                <a:lnSpc>
                  <a:spcPts val="5546"/>
                </a:lnSpc>
              </a:pPr>
              <a:r>
                <a:rPr lang="en-US" sz="3200" spc="137" dirty="0">
                  <a:solidFill>
                    <a:srgbClr val="000000"/>
                  </a:solidFill>
                  <a:latin typeface="OpenDyslexic 3" pitchFamily="2" charset="0"/>
                  <a:cs typeface="Arial" panose="020B0604020202020204" pitchFamily="34" charset="0"/>
                </a:rPr>
                <a:t>KEY FEATURES</a:t>
              </a:r>
            </a:p>
          </p:txBody>
        </p:sp>
      </p:grpSp>
      <p:sp>
        <p:nvSpPr>
          <p:cNvPr id="9" name="TextBox 9"/>
          <p:cNvSpPr txBox="1"/>
          <p:nvPr/>
        </p:nvSpPr>
        <p:spPr>
          <a:xfrm>
            <a:off x="1235965" y="4202317"/>
            <a:ext cx="16023335" cy="3186000"/>
          </a:xfrm>
          <a:prstGeom prst="rect">
            <a:avLst/>
          </a:prstGeom>
        </p:spPr>
        <p:txBody>
          <a:bodyPr lIns="0" tIns="0" rIns="0" bIns="0" rtlCol="0" anchor="t">
            <a:spAutoFit/>
          </a:bodyPr>
          <a:lstStyle/>
          <a:p>
            <a:pPr marL="726357" lvl="1" indent="-363178">
              <a:lnSpc>
                <a:spcPts val="5080"/>
              </a:lnSpc>
              <a:buFont typeface="Arial"/>
              <a:buChar char="•"/>
            </a:pPr>
            <a:r>
              <a:rPr lang="en-US" sz="2400" dirty="0">
                <a:solidFill>
                  <a:srgbClr val="211D1D"/>
                </a:solidFill>
                <a:latin typeface="OpenDyslexic 3" pitchFamily="2" charset="0"/>
                <a:cs typeface="Arial" panose="020B0604020202020204" pitchFamily="34" charset="0"/>
              </a:rPr>
              <a:t>S- Statement/topic sentence: WHAT are you trying to argue?</a:t>
            </a:r>
          </a:p>
          <a:p>
            <a:pPr marL="726357" lvl="1" indent="-363178">
              <a:lnSpc>
                <a:spcPts val="5080"/>
              </a:lnSpc>
              <a:buFont typeface="Arial"/>
              <a:buChar char="•"/>
            </a:pPr>
            <a:r>
              <a:rPr lang="en-US" sz="2400" dirty="0">
                <a:solidFill>
                  <a:srgbClr val="211D1D"/>
                </a:solidFill>
                <a:latin typeface="OpenDyslexic 3" pitchFamily="2" charset="0"/>
                <a:cs typeface="Arial" panose="020B0604020202020204" pitchFamily="34" charset="0"/>
              </a:rPr>
              <a:t>E- Evidence: WHAT supports your argument</a:t>
            </a:r>
          </a:p>
          <a:p>
            <a:pPr marL="726357" lvl="1" indent="-363178">
              <a:lnSpc>
                <a:spcPts val="5080"/>
              </a:lnSpc>
              <a:buFont typeface="Arial"/>
              <a:buChar char="•"/>
            </a:pPr>
            <a:r>
              <a:rPr lang="en-US" sz="2400" dirty="0">
                <a:solidFill>
                  <a:srgbClr val="211D1D"/>
                </a:solidFill>
                <a:latin typeface="OpenDyslexic 3" pitchFamily="2" charset="0"/>
                <a:cs typeface="Arial" panose="020B0604020202020204" pitchFamily="34" charset="0"/>
              </a:rPr>
              <a:t>X- Explanation: HOW does your evidence support your argument</a:t>
            </a:r>
          </a:p>
          <a:p>
            <a:pPr marL="726357" lvl="1" indent="-363178">
              <a:lnSpc>
                <a:spcPts val="5080"/>
              </a:lnSpc>
              <a:buFont typeface="Arial"/>
              <a:buChar char="•"/>
            </a:pPr>
            <a:r>
              <a:rPr lang="en-US" sz="2400" dirty="0">
                <a:solidFill>
                  <a:srgbClr val="211D1D"/>
                </a:solidFill>
                <a:latin typeface="OpenDyslexic 3" pitchFamily="2" charset="0"/>
                <a:cs typeface="Arial" panose="020B0604020202020204" pitchFamily="34" charset="0"/>
              </a:rPr>
              <a:t>Y- Why? WHY did you include this point and HOW does it relate to your arguments</a:t>
            </a:r>
          </a:p>
        </p:txBody>
      </p:sp>
      <p:grpSp>
        <p:nvGrpSpPr>
          <p:cNvPr id="10" name="Group 10"/>
          <p:cNvGrpSpPr/>
          <p:nvPr/>
        </p:nvGrpSpPr>
        <p:grpSpPr>
          <a:xfrm>
            <a:off x="1259160" y="7742442"/>
            <a:ext cx="15838139" cy="1548490"/>
            <a:chOff x="0" y="-85725"/>
            <a:chExt cx="4171362" cy="407833"/>
          </a:xfrm>
        </p:grpSpPr>
        <p:sp>
          <p:nvSpPr>
            <p:cNvPr id="11" name="Freeform 11"/>
            <p:cNvSpPr/>
            <p:nvPr/>
          </p:nvSpPr>
          <p:spPr>
            <a:xfrm>
              <a:off x="0" y="-26921"/>
              <a:ext cx="4171362" cy="322108"/>
            </a:xfrm>
            <a:custGeom>
              <a:avLst/>
              <a:gdLst/>
              <a:ahLst/>
              <a:cxnLst/>
              <a:rect l="l" t="t" r="r" b="b"/>
              <a:pathLst>
                <a:path w="4171362" h="322108">
                  <a:moveTo>
                    <a:pt x="0" y="0"/>
                  </a:moveTo>
                  <a:lnTo>
                    <a:pt x="4171362" y="0"/>
                  </a:lnTo>
                  <a:lnTo>
                    <a:pt x="4171362" y="322108"/>
                  </a:lnTo>
                  <a:lnTo>
                    <a:pt x="0" y="322108"/>
                  </a:lnTo>
                  <a:close/>
                </a:path>
              </a:pathLst>
            </a:custGeom>
            <a:solidFill>
              <a:srgbClr val="56B9AE"/>
            </a:solidFill>
          </p:spPr>
          <p:txBody>
            <a:bodyPr/>
            <a:lstStyle/>
            <a:p>
              <a:endParaRPr lang="en-NZ">
                <a:latin typeface="OpenDyslexic 3" pitchFamily="2" charset="0"/>
              </a:endParaRPr>
            </a:p>
          </p:txBody>
        </p:sp>
        <p:sp>
          <p:nvSpPr>
            <p:cNvPr id="12" name="TextBox 12"/>
            <p:cNvSpPr txBox="1"/>
            <p:nvPr/>
          </p:nvSpPr>
          <p:spPr>
            <a:xfrm>
              <a:off x="0" y="-85725"/>
              <a:ext cx="4171362" cy="407833"/>
            </a:xfrm>
            <a:prstGeom prst="rect">
              <a:avLst/>
            </a:prstGeom>
          </p:spPr>
          <p:txBody>
            <a:bodyPr lIns="0" tIns="0" rIns="0" bIns="0" rtlCol="0" anchor="ctr"/>
            <a:lstStyle/>
            <a:p>
              <a:pPr algn="ctr">
                <a:lnSpc>
                  <a:spcPts val="6449"/>
                </a:lnSpc>
              </a:pPr>
              <a:r>
                <a:rPr lang="en-US" sz="3200" spc="159" dirty="0">
                  <a:solidFill>
                    <a:srgbClr val="000000"/>
                  </a:solidFill>
                  <a:latin typeface="OpenDyslexic 3" pitchFamily="2" charset="0"/>
                  <a:cs typeface="Arial" panose="020B0604020202020204" pitchFamily="34" charset="0"/>
                </a:rPr>
                <a:t>IS YOUR PARAGRAPH SEXY?</a:t>
              </a:r>
            </a:p>
          </p:txBody>
        </p:sp>
      </p:grpSp>
    </p:spTree>
  </p:cSld>
  <p:clrMapOvr>
    <a:masterClrMapping/>
  </p:clrMapOvr>
  <p:transition>
    <p:circl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727003" y="599550"/>
            <a:ext cx="16833994" cy="8867707"/>
            <a:chOff x="0" y="0"/>
            <a:chExt cx="4433644" cy="2335528"/>
          </a:xfrm>
        </p:grpSpPr>
        <p:sp>
          <p:nvSpPr>
            <p:cNvPr id="3" name="Freeform 3"/>
            <p:cNvSpPr/>
            <p:nvPr/>
          </p:nvSpPr>
          <p:spPr>
            <a:xfrm>
              <a:off x="0" y="0"/>
              <a:ext cx="4433644" cy="2335528"/>
            </a:xfrm>
            <a:custGeom>
              <a:avLst/>
              <a:gdLst/>
              <a:ahLst/>
              <a:cxnLst/>
              <a:rect l="l" t="t" r="r" b="b"/>
              <a:pathLst>
                <a:path w="4433644" h="2335528">
                  <a:moveTo>
                    <a:pt x="0" y="0"/>
                  </a:moveTo>
                  <a:lnTo>
                    <a:pt x="4433644" y="0"/>
                  </a:lnTo>
                  <a:lnTo>
                    <a:pt x="4433644" y="2335528"/>
                  </a:lnTo>
                  <a:lnTo>
                    <a:pt x="0" y="2335528"/>
                  </a:lnTo>
                  <a:close/>
                </a:path>
              </a:pathLst>
            </a:custGeom>
            <a:solidFill>
              <a:srgbClr val="FFFFFF"/>
            </a:solidFill>
            <a:ln w="104775" cap="sq">
              <a:solidFill>
                <a:srgbClr val="211D1D"/>
              </a:solidFill>
              <a:prstDash val="solid"/>
              <a:miter/>
            </a:ln>
          </p:spPr>
          <p:txBody>
            <a:bodyPr/>
            <a:lstStyle/>
            <a:p>
              <a:endParaRPr lang="en-NZ"/>
            </a:p>
          </p:txBody>
        </p:sp>
        <p:sp>
          <p:nvSpPr>
            <p:cNvPr id="4" name="TextBox 4"/>
            <p:cNvSpPr txBox="1"/>
            <p:nvPr/>
          </p:nvSpPr>
          <p:spPr>
            <a:xfrm>
              <a:off x="0" y="-38100"/>
              <a:ext cx="4433644" cy="2373628"/>
            </a:xfrm>
            <a:prstGeom prst="rect">
              <a:avLst/>
            </a:prstGeom>
          </p:spPr>
          <p:txBody>
            <a:bodyPr lIns="50800" tIns="50800" rIns="50800" bIns="50800" rtlCol="0" anchor="ctr"/>
            <a:lstStyle/>
            <a:p>
              <a:pPr algn="ctr">
                <a:lnSpc>
                  <a:spcPts val="2659"/>
                </a:lnSpc>
                <a:spcBef>
                  <a:spcPct val="0"/>
                </a:spcBef>
              </a:pPr>
              <a:endParaRPr/>
            </a:p>
          </p:txBody>
        </p:sp>
      </p:grpSp>
      <p:sp>
        <p:nvSpPr>
          <p:cNvPr id="5" name="TextBox 5"/>
          <p:cNvSpPr txBox="1"/>
          <p:nvPr/>
        </p:nvSpPr>
        <p:spPr>
          <a:xfrm>
            <a:off x="1349406" y="1106017"/>
            <a:ext cx="16608589" cy="1209562"/>
          </a:xfrm>
          <a:prstGeom prst="rect">
            <a:avLst/>
          </a:prstGeom>
        </p:spPr>
        <p:txBody>
          <a:bodyPr wrap="square" lIns="0" tIns="0" rIns="0" bIns="0" rtlCol="0" anchor="t">
            <a:spAutoFit/>
          </a:bodyPr>
          <a:lstStyle/>
          <a:p>
            <a:pPr>
              <a:lnSpc>
                <a:spcPts val="10080"/>
              </a:lnSpc>
            </a:pPr>
            <a:r>
              <a:rPr lang="en-US" sz="6600" dirty="0">
                <a:solidFill>
                  <a:srgbClr val="000000"/>
                </a:solidFill>
                <a:latin typeface="OpenDyslexic 3" pitchFamily="2" charset="0"/>
                <a:cs typeface="Arial" panose="020B0604020202020204" pitchFamily="34" charset="0"/>
              </a:rPr>
              <a:t>PARAGRAPH ORGANISATION</a:t>
            </a:r>
          </a:p>
        </p:txBody>
      </p:sp>
      <p:sp>
        <p:nvSpPr>
          <p:cNvPr id="6" name="TextBox 6"/>
          <p:cNvSpPr txBox="1"/>
          <p:nvPr/>
        </p:nvSpPr>
        <p:spPr>
          <a:xfrm>
            <a:off x="2335132" y="2612365"/>
            <a:ext cx="14828867" cy="1622304"/>
          </a:xfrm>
          <a:prstGeom prst="rect">
            <a:avLst/>
          </a:prstGeom>
        </p:spPr>
        <p:txBody>
          <a:bodyPr lIns="0" tIns="0" rIns="0" bIns="0" rtlCol="0" anchor="t">
            <a:spAutoFit/>
          </a:bodyPr>
          <a:lstStyle/>
          <a:p>
            <a:pPr>
              <a:lnSpc>
                <a:spcPts val="4283"/>
              </a:lnSpc>
            </a:pPr>
            <a:r>
              <a:rPr lang="en-US" sz="3399" b="1" dirty="0">
                <a:solidFill>
                  <a:srgbClr val="000000"/>
                </a:solidFill>
                <a:latin typeface="OpenDyslexic 3" pitchFamily="2" charset="0"/>
                <a:cs typeface="Arial" panose="020B0604020202020204" pitchFamily="34" charset="0"/>
              </a:rPr>
              <a:t>Paragraph topics</a:t>
            </a:r>
          </a:p>
          <a:p>
            <a:pPr marL="734058" lvl="1" indent="-367029">
              <a:lnSpc>
                <a:spcPts val="4283"/>
              </a:lnSpc>
              <a:buFont typeface="Arial"/>
              <a:buChar char="•"/>
            </a:pPr>
            <a:r>
              <a:rPr lang="en-US" sz="2800" dirty="0">
                <a:solidFill>
                  <a:srgbClr val="000000"/>
                </a:solidFill>
                <a:latin typeface="OpenDyslexic 3" pitchFamily="2" charset="0"/>
                <a:cs typeface="Arial" panose="020B0604020202020204" pitchFamily="34" charset="0"/>
              </a:rPr>
              <a:t>What are your main ideas/arguments</a:t>
            </a:r>
          </a:p>
          <a:p>
            <a:pPr marL="734058" lvl="1" indent="-367029">
              <a:lnSpc>
                <a:spcPts val="4283"/>
              </a:lnSpc>
              <a:buFont typeface="Arial"/>
              <a:buChar char="•"/>
            </a:pPr>
            <a:r>
              <a:rPr lang="en-US" sz="2800" dirty="0">
                <a:solidFill>
                  <a:srgbClr val="000000"/>
                </a:solidFill>
                <a:latin typeface="OpenDyslexic 3" pitchFamily="2" charset="0"/>
                <a:cs typeface="Arial" panose="020B0604020202020204" pitchFamily="34" charset="0"/>
              </a:rPr>
              <a:t>Each paragraph should focus on ONE idea or argument</a:t>
            </a:r>
          </a:p>
        </p:txBody>
      </p:sp>
      <p:sp>
        <p:nvSpPr>
          <p:cNvPr id="7" name="Freeform 7"/>
          <p:cNvSpPr/>
          <p:nvPr/>
        </p:nvSpPr>
        <p:spPr>
          <a:xfrm flipH="1">
            <a:off x="1124001" y="2631415"/>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NZ"/>
          </a:p>
        </p:txBody>
      </p:sp>
      <p:sp>
        <p:nvSpPr>
          <p:cNvPr id="8" name="TextBox 8"/>
          <p:cNvSpPr txBox="1"/>
          <p:nvPr/>
        </p:nvSpPr>
        <p:spPr>
          <a:xfrm>
            <a:off x="2335132" y="4679026"/>
            <a:ext cx="14665953" cy="3834576"/>
          </a:xfrm>
          <a:prstGeom prst="rect">
            <a:avLst/>
          </a:prstGeom>
        </p:spPr>
        <p:txBody>
          <a:bodyPr lIns="0" tIns="0" rIns="0" bIns="0" rtlCol="0" anchor="t">
            <a:spAutoFit/>
          </a:bodyPr>
          <a:lstStyle/>
          <a:p>
            <a:pPr>
              <a:lnSpc>
                <a:spcPts val="4283"/>
              </a:lnSpc>
            </a:pPr>
            <a:r>
              <a:rPr lang="en-US" sz="3399" b="1" dirty="0">
                <a:solidFill>
                  <a:srgbClr val="000000"/>
                </a:solidFill>
                <a:latin typeface="OpenDyslexic 3" pitchFamily="2" charset="0"/>
                <a:cs typeface="Arial" panose="020B0604020202020204" pitchFamily="34" charset="0"/>
              </a:rPr>
              <a:t>Example</a:t>
            </a:r>
            <a:r>
              <a:rPr lang="en-US" sz="3399" dirty="0">
                <a:solidFill>
                  <a:srgbClr val="000000"/>
                </a:solidFill>
                <a:latin typeface="OpenDyslexic 3" pitchFamily="2" charset="0"/>
                <a:cs typeface="Arial" panose="020B0604020202020204" pitchFamily="34" charset="0"/>
              </a:rPr>
              <a:t>: </a:t>
            </a:r>
            <a:r>
              <a:rPr lang="en-US" sz="2800" dirty="0">
                <a:solidFill>
                  <a:srgbClr val="000000"/>
                </a:solidFill>
                <a:latin typeface="OpenDyslexic 3" pitchFamily="2" charset="0"/>
                <a:cs typeface="Arial" panose="020B0604020202020204" pitchFamily="34" charset="0"/>
              </a:rPr>
              <a:t>Dogs are the best pet. Discuss the research and form an argument either for or against this statement.</a:t>
            </a:r>
          </a:p>
          <a:p>
            <a:pPr>
              <a:lnSpc>
                <a:spcPts val="4283"/>
              </a:lnSpc>
            </a:pPr>
            <a:endParaRPr lang="en-US" sz="2800" dirty="0">
              <a:solidFill>
                <a:srgbClr val="000000"/>
              </a:solidFill>
              <a:latin typeface="OpenDyslexic 3" pitchFamily="2" charset="0"/>
              <a:cs typeface="Arial" panose="020B0604020202020204" pitchFamily="34" charset="0"/>
            </a:endParaRPr>
          </a:p>
          <a:p>
            <a:pPr marL="734058" lvl="1" indent="-367029">
              <a:lnSpc>
                <a:spcPts val="4283"/>
              </a:lnSpc>
              <a:buFont typeface="Arial"/>
              <a:buChar char="•"/>
            </a:pPr>
            <a:r>
              <a:rPr lang="en-US" sz="2800" dirty="0">
                <a:solidFill>
                  <a:srgbClr val="000000"/>
                </a:solidFill>
                <a:latin typeface="OpenDyslexic 3" pitchFamily="2" charset="0"/>
                <a:cs typeface="Arial" panose="020B0604020202020204" pitchFamily="34" charset="0"/>
              </a:rPr>
              <a:t>Paragraph 1: Research for.</a:t>
            </a:r>
          </a:p>
          <a:p>
            <a:pPr marL="734058" lvl="1" indent="-367029">
              <a:lnSpc>
                <a:spcPts val="4283"/>
              </a:lnSpc>
              <a:buFont typeface="Arial"/>
              <a:buChar char="•"/>
            </a:pPr>
            <a:r>
              <a:rPr lang="en-US" sz="2800" dirty="0">
                <a:solidFill>
                  <a:srgbClr val="000000"/>
                </a:solidFill>
                <a:latin typeface="OpenDyslexic 3" pitchFamily="2" charset="0"/>
                <a:cs typeface="Arial" panose="020B0604020202020204" pitchFamily="34" charset="0"/>
              </a:rPr>
              <a:t>Paragraph 2: Research against.</a:t>
            </a:r>
          </a:p>
          <a:p>
            <a:pPr marL="734058" lvl="1" indent="-367029">
              <a:lnSpc>
                <a:spcPts val="4283"/>
              </a:lnSpc>
              <a:buFont typeface="Arial"/>
              <a:buChar char="•"/>
            </a:pPr>
            <a:r>
              <a:rPr lang="en-US" sz="2800" dirty="0">
                <a:solidFill>
                  <a:srgbClr val="000000"/>
                </a:solidFill>
                <a:latin typeface="OpenDyslexic 3" pitchFamily="2" charset="0"/>
                <a:cs typeface="Arial" panose="020B0604020202020204" pitchFamily="34" charset="0"/>
              </a:rPr>
              <a:t>Paragraph 3. Your argument.</a:t>
            </a:r>
          </a:p>
          <a:p>
            <a:pPr>
              <a:lnSpc>
                <a:spcPts val="4283"/>
              </a:lnSpc>
            </a:pPr>
            <a:endParaRPr lang="en-US" sz="3399" dirty="0">
              <a:solidFill>
                <a:srgbClr val="000000"/>
              </a:solidFill>
              <a:latin typeface="OpenDyslexic 3" pitchFamily="2" charset="0"/>
              <a:cs typeface="Arial" panose="020B0604020202020204" pitchFamily="34" charset="0"/>
            </a:endParaRPr>
          </a:p>
        </p:txBody>
      </p:sp>
      <p:sp>
        <p:nvSpPr>
          <p:cNvPr id="9" name="Freeform 9"/>
          <p:cNvSpPr/>
          <p:nvPr/>
        </p:nvSpPr>
        <p:spPr>
          <a:xfrm flipH="1">
            <a:off x="1124001" y="5033404"/>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NZ"/>
          </a:p>
        </p:txBody>
      </p:sp>
      <p:sp>
        <p:nvSpPr>
          <p:cNvPr id="10" name="Freeform 10"/>
          <p:cNvSpPr/>
          <p:nvPr/>
        </p:nvSpPr>
        <p:spPr>
          <a:xfrm flipH="1">
            <a:off x="1124001" y="7160146"/>
            <a:ext cx="784160" cy="1448795"/>
          </a:xfrm>
          <a:custGeom>
            <a:avLst/>
            <a:gdLst/>
            <a:ahLst/>
            <a:cxnLst/>
            <a:rect l="l" t="t" r="r" b="b"/>
            <a:pathLst>
              <a:path w="784160" h="1448795">
                <a:moveTo>
                  <a:pt x="784161" y="0"/>
                </a:moveTo>
                <a:lnTo>
                  <a:pt x="0" y="0"/>
                </a:lnTo>
                <a:lnTo>
                  <a:pt x="0" y="1448795"/>
                </a:lnTo>
                <a:lnTo>
                  <a:pt x="784161" y="1448795"/>
                </a:lnTo>
                <a:lnTo>
                  <a:pt x="784161"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NZ"/>
          </a:p>
        </p:txBody>
      </p:sp>
    </p:spTree>
  </p:cSld>
  <p:clrMapOvr>
    <a:masterClrMapping/>
  </p:clrMapOvr>
  <p:transition>
    <p:circl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2308</Words>
  <Application>Microsoft Office PowerPoint</Application>
  <PresentationFormat>Custom</PresentationFormat>
  <Paragraphs>204</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Cerebri Bold</vt:lpstr>
      <vt:lpstr>Cerebri</vt:lpstr>
      <vt:lpstr>Calibri</vt:lpstr>
      <vt:lpstr>OpenDyslexic 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dc:title>
  <cp:lastModifiedBy>Jess D'Ath</cp:lastModifiedBy>
  <cp:revision>1</cp:revision>
  <cp:lastPrinted>2024-02-18T22:53:53Z</cp:lastPrinted>
  <dcterms:created xsi:type="dcterms:W3CDTF">2006-08-16T00:00:00Z</dcterms:created>
  <dcterms:modified xsi:type="dcterms:W3CDTF">2024-03-04T22:30:27Z</dcterms:modified>
  <dc:identifier>DAF73-WLX6M</dc:identifier>
</cp:coreProperties>
</file>