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5"/>
  </p:sldMasterIdLst>
  <p:sldIdLst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23B3C-9A94-4090-8C5C-ECF5E1A95229}" v="1" dt="2024-08-23T01:57:17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8FFA2-F137-432E-B61C-009D00E07AC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41BADA-FB30-42A4-8A29-31E377686964}">
      <dgm:prSet/>
      <dgm:spPr/>
      <dgm:t>
        <a:bodyPr/>
        <a:lstStyle/>
        <a:p>
          <a:r>
            <a:rPr lang="en-AU"/>
            <a:t>Reflect in group.  What was it like having your strengths noticed and highlighted by others?  What was it like giving this feedback to others?</a:t>
          </a:r>
          <a:endParaRPr lang="en-US"/>
        </a:p>
      </dgm:t>
    </dgm:pt>
    <dgm:pt modelId="{3CD218FF-5896-4880-B4AA-8955679F9442}" type="parTrans" cxnId="{CE7356C5-EE19-4833-A354-1EC548D9FBD0}">
      <dgm:prSet/>
      <dgm:spPr/>
      <dgm:t>
        <a:bodyPr/>
        <a:lstStyle/>
        <a:p>
          <a:endParaRPr lang="en-US"/>
        </a:p>
      </dgm:t>
    </dgm:pt>
    <dgm:pt modelId="{87D8609A-AD52-4972-99C8-7EB642B11DBA}" type="sibTrans" cxnId="{CE7356C5-EE19-4833-A354-1EC548D9FBD0}">
      <dgm:prSet/>
      <dgm:spPr/>
      <dgm:t>
        <a:bodyPr/>
        <a:lstStyle/>
        <a:p>
          <a:endParaRPr lang="en-US"/>
        </a:p>
      </dgm:t>
    </dgm:pt>
    <dgm:pt modelId="{F0EE5440-6E89-4812-9B70-93DC43B7580E}">
      <dgm:prSet/>
      <dgm:spPr/>
      <dgm:t>
        <a:bodyPr/>
        <a:lstStyle/>
        <a:p>
          <a:r>
            <a:rPr lang="en-AU" i="1"/>
            <a:t>Conscious and purposeful noticing – not about praise or cheer leading</a:t>
          </a:r>
          <a:r>
            <a:rPr lang="en-AU"/>
            <a:t> </a:t>
          </a:r>
          <a:endParaRPr lang="en-US"/>
        </a:p>
      </dgm:t>
    </dgm:pt>
    <dgm:pt modelId="{C4210787-FA4B-4660-9731-2C15409901AF}" type="parTrans" cxnId="{D7E109C9-1BE8-41C1-8A60-E8CDDE4AA83D}">
      <dgm:prSet/>
      <dgm:spPr/>
      <dgm:t>
        <a:bodyPr/>
        <a:lstStyle/>
        <a:p>
          <a:endParaRPr lang="en-US"/>
        </a:p>
      </dgm:t>
    </dgm:pt>
    <dgm:pt modelId="{8D07B38C-D323-4E75-ABB9-C155DD5CA36C}" type="sibTrans" cxnId="{D7E109C9-1BE8-41C1-8A60-E8CDDE4AA83D}">
      <dgm:prSet/>
      <dgm:spPr/>
      <dgm:t>
        <a:bodyPr/>
        <a:lstStyle/>
        <a:p>
          <a:endParaRPr lang="en-US"/>
        </a:p>
      </dgm:t>
    </dgm:pt>
    <dgm:pt modelId="{CE19ED3C-43B1-428E-AC8A-A47BF8D2AAD6}" type="pres">
      <dgm:prSet presAssocID="{EF78FFA2-F137-432E-B61C-009D00E07AC7}" presName="root" presStyleCnt="0">
        <dgm:presLayoutVars>
          <dgm:dir/>
          <dgm:resizeHandles val="exact"/>
        </dgm:presLayoutVars>
      </dgm:prSet>
      <dgm:spPr/>
    </dgm:pt>
    <dgm:pt modelId="{EABC541B-3C40-4FFC-8C17-88CFB79B12D4}" type="pres">
      <dgm:prSet presAssocID="{3C41BADA-FB30-42A4-8A29-31E377686964}" presName="compNode" presStyleCnt="0"/>
      <dgm:spPr/>
    </dgm:pt>
    <dgm:pt modelId="{DECFBE2B-68B2-465E-A22C-56D212FEDD3D}" type="pres">
      <dgm:prSet presAssocID="{3C41BADA-FB30-42A4-8A29-31E3776869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89AE0028-EEF7-413B-894F-3565BF48F4BC}" type="pres">
      <dgm:prSet presAssocID="{3C41BADA-FB30-42A4-8A29-31E377686964}" presName="spaceRect" presStyleCnt="0"/>
      <dgm:spPr/>
    </dgm:pt>
    <dgm:pt modelId="{A29A4D3E-89FE-4189-A504-668F292FD2F7}" type="pres">
      <dgm:prSet presAssocID="{3C41BADA-FB30-42A4-8A29-31E377686964}" presName="textRect" presStyleLbl="revTx" presStyleIdx="0" presStyleCnt="2">
        <dgm:presLayoutVars>
          <dgm:chMax val="1"/>
          <dgm:chPref val="1"/>
        </dgm:presLayoutVars>
      </dgm:prSet>
      <dgm:spPr/>
    </dgm:pt>
    <dgm:pt modelId="{6C361123-8D96-4179-BA87-2FD8A2A999ED}" type="pres">
      <dgm:prSet presAssocID="{87D8609A-AD52-4972-99C8-7EB642B11DBA}" presName="sibTrans" presStyleCnt="0"/>
      <dgm:spPr/>
    </dgm:pt>
    <dgm:pt modelId="{D3B69E39-1AEF-447C-9C58-0DACD00FC931}" type="pres">
      <dgm:prSet presAssocID="{F0EE5440-6E89-4812-9B70-93DC43B7580E}" presName="compNode" presStyleCnt="0"/>
      <dgm:spPr/>
    </dgm:pt>
    <dgm:pt modelId="{BD684E14-B423-4DE7-BFEE-49B5F37BB3EF}" type="pres">
      <dgm:prSet presAssocID="{F0EE5440-6E89-4812-9B70-93DC43B758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2148A1A-605D-4D73-8E2D-F9543081CD62}" type="pres">
      <dgm:prSet presAssocID="{F0EE5440-6E89-4812-9B70-93DC43B7580E}" presName="spaceRect" presStyleCnt="0"/>
      <dgm:spPr/>
    </dgm:pt>
    <dgm:pt modelId="{D3FF84A2-A0FF-46B4-9F08-14E458229DB9}" type="pres">
      <dgm:prSet presAssocID="{F0EE5440-6E89-4812-9B70-93DC43B7580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54404C2-2A5F-48C9-A4D2-93012F8469C0}" type="presOf" srcId="{EF78FFA2-F137-432E-B61C-009D00E07AC7}" destId="{CE19ED3C-43B1-428E-AC8A-A47BF8D2AAD6}" srcOrd="0" destOrd="0" presId="urn:microsoft.com/office/officeart/2018/2/layout/IconLabelList"/>
    <dgm:cxn modelId="{CE7356C5-EE19-4833-A354-1EC548D9FBD0}" srcId="{EF78FFA2-F137-432E-B61C-009D00E07AC7}" destId="{3C41BADA-FB30-42A4-8A29-31E377686964}" srcOrd="0" destOrd="0" parTransId="{3CD218FF-5896-4880-B4AA-8955679F9442}" sibTransId="{87D8609A-AD52-4972-99C8-7EB642B11DBA}"/>
    <dgm:cxn modelId="{D7E109C9-1BE8-41C1-8A60-E8CDDE4AA83D}" srcId="{EF78FFA2-F137-432E-B61C-009D00E07AC7}" destId="{F0EE5440-6E89-4812-9B70-93DC43B7580E}" srcOrd="1" destOrd="0" parTransId="{C4210787-FA4B-4660-9731-2C15409901AF}" sibTransId="{8D07B38C-D323-4E75-ABB9-C155DD5CA36C}"/>
    <dgm:cxn modelId="{8F285DE0-A2AD-4DD6-9CD8-68BD0C38EDFF}" type="presOf" srcId="{3C41BADA-FB30-42A4-8A29-31E377686964}" destId="{A29A4D3E-89FE-4189-A504-668F292FD2F7}" srcOrd="0" destOrd="0" presId="urn:microsoft.com/office/officeart/2018/2/layout/IconLabelList"/>
    <dgm:cxn modelId="{0B3A7CE7-A00B-4C5D-B18F-F0ADC958CF27}" type="presOf" srcId="{F0EE5440-6E89-4812-9B70-93DC43B7580E}" destId="{D3FF84A2-A0FF-46B4-9F08-14E458229DB9}" srcOrd="0" destOrd="0" presId="urn:microsoft.com/office/officeart/2018/2/layout/IconLabelList"/>
    <dgm:cxn modelId="{57380D76-2906-41B4-9C84-5FC524285FFD}" type="presParOf" srcId="{CE19ED3C-43B1-428E-AC8A-A47BF8D2AAD6}" destId="{EABC541B-3C40-4FFC-8C17-88CFB79B12D4}" srcOrd="0" destOrd="0" presId="urn:microsoft.com/office/officeart/2018/2/layout/IconLabelList"/>
    <dgm:cxn modelId="{021600AE-4435-4221-BE1E-B1B0C2B981E5}" type="presParOf" srcId="{EABC541B-3C40-4FFC-8C17-88CFB79B12D4}" destId="{DECFBE2B-68B2-465E-A22C-56D212FEDD3D}" srcOrd="0" destOrd="0" presId="urn:microsoft.com/office/officeart/2018/2/layout/IconLabelList"/>
    <dgm:cxn modelId="{76DF1658-D8C8-49C3-9759-D205F6B376B8}" type="presParOf" srcId="{EABC541B-3C40-4FFC-8C17-88CFB79B12D4}" destId="{89AE0028-EEF7-413B-894F-3565BF48F4BC}" srcOrd="1" destOrd="0" presId="urn:microsoft.com/office/officeart/2018/2/layout/IconLabelList"/>
    <dgm:cxn modelId="{5EC62760-499E-4A54-91E3-730AA393ADF9}" type="presParOf" srcId="{EABC541B-3C40-4FFC-8C17-88CFB79B12D4}" destId="{A29A4D3E-89FE-4189-A504-668F292FD2F7}" srcOrd="2" destOrd="0" presId="urn:microsoft.com/office/officeart/2018/2/layout/IconLabelList"/>
    <dgm:cxn modelId="{480252B4-47D9-41B6-8F68-8F2EA51C5ED7}" type="presParOf" srcId="{CE19ED3C-43B1-428E-AC8A-A47BF8D2AAD6}" destId="{6C361123-8D96-4179-BA87-2FD8A2A999ED}" srcOrd="1" destOrd="0" presId="urn:microsoft.com/office/officeart/2018/2/layout/IconLabelList"/>
    <dgm:cxn modelId="{81EC6390-7AED-4112-AE9E-313F732DACA5}" type="presParOf" srcId="{CE19ED3C-43B1-428E-AC8A-A47BF8D2AAD6}" destId="{D3B69E39-1AEF-447C-9C58-0DACD00FC931}" srcOrd="2" destOrd="0" presId="urn:microsoft.com/office/officeart/2018/2/layout/IconLabelList"/>
    <dgm:cxn modelId="{D2C7CF02-1A1A-4B82-BE0F-88FC8F1C8B71}" type="presParOf" srcId="{D3B69E39-1AEF-447C-9C58-0DACD00FC931}" destId="{BD684E14-B423-4DE7-BFEE-49B5F37BB3EF}" srcOrd="0" destOrd="0" presId="urn:microsoft.com/office/officeart/2018/2/layout/IconLabelList"/>
    <dgm:cxn modelId="{6C7E6740-E7D7-412B-869D-4905170ED013}" type="presParOf" srcId="{D3B69E39-1AEF-447C-9C58-0DACD00FC931}" destId="{62148A1A-605D-4D73-8E2D-F9543081CD62}" srcOrd="1" destOrd="0" presId="urn:microsoft.com/office/officeart/2018/2/layout/IconLabelList"/>
    <dgm:cxn modelId="{EE8AB086-4F90-4056-B6D4-B32F52EB5C7E}" type="presParOf" srcId="{D3B69E39-1AEF-447C-9C58-0DACD00FC931}" destId="{D3FF84A2-A0FF-46B4-9F08-14E458229D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FBE2B-68B2-465E-A22C-56D212FEDD3D}">
      <dsp:nvSpPr>
        <dsp:cNvPr id="0" name=""/>
        <dsp:cNvSpPr/>
      </dsp:nvSpPr>
      <dsp:spPr>
        <a:xfrm>
          <a:off x="1937684" y="13496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A4D3E-89FE-4189-A504-668F292FD2F7}">
      <dsp:nvSpPr>
        <dsp:cNvPr id="0" name=""/>
        <dsp:cNvSpPr/>
      </dsp:nvSpPr>
      <dsp:spPr>
        <a:xfrm>
          <a:off x="749684" y="25493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Reflect in group.  What was it like having your strengths noticed and highlighted by others?  What was it like giving this feedback to others?</a:t>
          </a:r>
          <a:endParaRPr lang="en-US" sz="1500" kern="1200"/>
        </a:p>
      </dsp:txBody>
      <dsp:txXfrm>
        <a:off x="749684" y="2549312"/>
        <a:ext cx="4320000" cy="720000"/>
      </dsp:txXfrm>
    </dsp:sp>
    <dsp:sp modelId="{BD684E14-B423-4DE7-BFEE-49B5F37BB3EF}">
      <dsp:nvSpPr>
        <dsp:cNvPr id="0" name=""/>
        <dsp:cNvSpPr/>
      </dsp:nvSpPr>
      <dsp:spPr>
        <a:xfrm>
          <a:off x="7013685" y="13496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F84A2-A0FF-46B4-9F08-14E458229DB9}">
      <dsp:nvSpPr>
        <dsp:cNvPr id="0" name=""/>
        <dsp:cNvSpPr/>
      </dsp:nvSpPr>
      <dsp:spPr>
        <a:xfrm>
          <a:off x="5825684" y="25493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i="1" kern="1200"/>
            <a:t>Conscious and purposeful noticing – not about praise or cheer leading</a:t>
          </a:r>
          <a:r>
            <a:rPr lang="en-AU" sz="1500" kern="1200"/>
            <a:t> </a:t>
          </a:r>
          <a:endParaRPr lang="en-US" sz="1500" kern="1200"/>
        </a:p>
      </dsp:txBody>
      <dsp:txXfrm>
        <a:off x="5825684" y="254931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680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1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2974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31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859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20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1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2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7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5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8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5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55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EBEBEB"/>
                </a:solidFill>
              </a:rPr>
              <a:t>Strengths Based Supervision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1197" y="1447800"/>
            <a:ext cx="2828922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18B16-22EF-4EF9-91BA-E4F803F6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NZ">
                <a:solidFill>
                  <a:srgbClr val="EBEBEB"/>
                </a:solidFill>
              </a:rPr>
              <a:t>Whole class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N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9C6B9E-D15F-1C5E-ED0C-F9F8F4508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79964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029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59555-E7C4-49B5-84A4-9AC4645B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NZ" dirty="0"/>
              <a:t>Work in triads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D228-881A-4E87-8007-AAA23AD8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endParaRPr lang="en-US" altLang="en-US" dirty="0"/>
          </a:p>
          <a:p>
            <a:r>
              <a:rPr lang="en-US" altLang="en-US"/>
              <a:t>Identify one area of practice that you find difficult – be as specific as possible </a:t>
            </a:r>
            <a:r>
              <a:rPr lang="en-US" altLang="en-US" err="1"/>
              <a:t>Eg</a:t>
            </a:r>
            <a:r>
              <a:rPr lang="en-US" altLang="en-US"/>
              <a:t>: keeping up to date client notes</a:t>
            </a:r>
          </a:p>
          <a:p>
            <a:r>
              <a:rPr lang="en-US" altLang="en-US"/>
              <a:t>Apply the strengths identified by the group to this area of difficulty</a:t>
            </a:r>
          </a:p>
          <a:p>
            <a:r>
              <a:rPr lang="en-US"/>
              <a:t>Discuss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555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>Resources</Subactivity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NMITProgramme xmlns="c150b595-addc-4a5f-a362-76477efe2a60" xsi:nil="true"/>
    <NMITCourse xmlns="c150b595-addc-4a5f-a362-76477efe2a60">PPS803 Professional Supervision 2</NMITCourse>
    <PRAText5 xmlns="4f9c820c-e7e2-444d-97ee-45f2b3485c1d" xsi:nil="true"/>
    <Level2 xmlns="c91a514c-9034-4fa3-897a-8352025b26ed">NA</Level2>
    <Activity xmlns="4f9c820c-e7e2-444d-97ee-45f2b3485c1d">Course Delivery</Activity>
    <AggregationStatus xmlns="4f9c820c-e7e2-444d-97ee-45f2b3485c1d">Normal</AggregationStatus>
    <NMITCourseCode xmlns="c150b595-addc-4a5f-a362-76477efe2a60">PPS803</NMITCourseCode>
    <lcf76f155ced4ddcb4097134ff3c332f xmlns="a8532c99-053d-4609-b0f3-590a322aae29">
      <Terms xmlns="http://schemas.microsoft.com/office/infopath/2007/PartnerControls"/>
    </lcf76f155ced4ddcb4097134ff3c332f>
    <CategoryValue xmlns="4f9c820c-e7e2-444d-97ee-45f2b3485c1d">NA</CategoryValue>
    <PRADate2 xmlns="4f9c820c-e7e2-444d-97ee-45f2b3485c1d" xsi:nil="true"/>
    <Case xmlns="4f9c820c-e7e2-444d-97ee-45f2b3485c1d">PPS803 Professional Supervision 2</Case>
    <PRAText1 xmlns="4f9c820c-e7e2-444d-97ee-45f2b3485c1d" xsi:nil="true"/>
    <PRAText4 xmlns="4f9c820c-e7e2-444d-97ee-45f2b3485c1d" xsi:nil="true"/>
    <Level3 xmlns="c91a514c-9034-4fa3-897a-8352025b26ed" xsi:nil="true"/>
    <NMITArea xmlns="c150b595-addc-4a5f-a362-76477efe2a60">Health and Wellbeing</NMITArea>
    <Team xmlns="c91a514c-9034-4fa3-897a-8352025b26ed" xsi:nil="true"/>
    <Moderation xmlns="c150b595-addc-4a5f-a362-76477efe2a60">false</Moderation>
    <of760f40dbcf4641bc337cc18ad19c9c xmlns="a8532c99-053d-4609-b0f3-590a322aae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</TermName>
          <TermId xmlns="http://schemas.microsoft.com/office/infopath/2007/PartnerControls">9668adf8-6e72-4029-a1cf-b51b0f188b05</TermId>
        </TermInfo>
      </Terms>
    </of760f40dbcf4641bc337cc18ad19c9c>
    <Project xmlns="4f9c820c-e7e2-444d-97ee-45f2b3485c1d">NA</Project>
    <CourseStatus xmlns="c150b595-addc-4a5f-a362-76477efe2a60">Active</CourseStatus>
    <NMITGroup xmlns="c150b595-addc-4a5f-a362-76477efe2a60">Social Sciences</NMITGroup>
    <FunctionGroup xmlns="4f9c820c-e7e2-444d-97ee-45f2b3485c1d">Education</FunctionGroup>
    <Function xmlns="4f9c820c-e7e2-444d-97ee-45f2b3485c1d">Academic Delivery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Priority xmlns="03defcac-0f78-428e-831b-ef4deed1ee9d">NA</Priority>
    <Narrative xmlns="4f9c820c-e7e2-444d-97ee-45f2b3485c1d" xsi:nil="true"/>
    <CategoryName xmlns="4f9c820c-e7e2-444d-97ee-45f2b3485c1d">Workshop Five</CategoryName>
    <PRADateTrigger xmlns="4f9c820c-e7e2-444d-97ee-45f2b3485c1d" xsi:nil="true"/>
    <e901982cccc34bcfb7ea5c390587ecf2 xmlns="c150b595-addc-4a5f-a362-76477efe2a60">
      <Terms xmlns="http://schemas.microsoft.com/office/infopath/2007/PartnerControls"/>
    </e901982cccc34bcfb7ea5c390587ecf2>
    <TaxCatchAll xmlns="c150b595-addc-4a5f-a362-76477efe2a60">
      <Value>1760</Value>
    </TaxCatchAll>
    <PRAText2 xmlns="4f9c820c-e7e2-444d-97ee-45f2b3485c1d" xsi:nil="true"/>
    <OverrideLabel xmlns="c150b595-addc-4a5f-a362-76477efe2a60" xsi:nil="true"/>
    <SetLabel xmlns="c150b595-addc-4a5f-a362-76477efe2a60">D10M</SetLabe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F9E5406042B6D74281C386E82A9DE68400D818AB4205238740B9841BF5F2E070DF" ma:contentTypeVersion="78" ma:contentTypeDescription="Create a new document." ma:contentTypeScope="" ma:versionID="cb51e943e63bc6fbafe5aafe0f4d1f4e">
  <xsd:schema xmlns:xsd="http://www.w3.org/2001/XMLSchema" xmlns:xs="http://www.w3.org/2001/XMLSchema" xmlns:p="http://schemas.microsoft.com/office/2006/metadata/properties" xmlns:ns2="c150b595-addc-4a5f-a362-76477efe2a60" xmlns:ns3="4f9c820c-e7e2-444d-97ee-45f2b3485c1d" xmlns:ns4="15ffb055-6eb4-45a1-bc20-bf2ac0d420da" xmlns:ns5="725c79e5-42ce-4aa0-ac78-b6418001f0d2" xmlns:ns6="c91a514c-9034-4fa3-897a-8352025b26ed" xmlns:ns7="03defcac-0f78-428e-831b-ef4deed1ee9d" xmlns:ns8="a8532c99-053d-4609-b0f3-590a322aae29" targetNamespace="http://schemas.microsoft.com/office/2006/metadata/properties" ma:root="true" ma:fieldsID="56f62b50b42aeb2b132e389848d9f089" ns2:_="" ns3:_="" ns4:_="" ns5:_="" ns6:_="" ns7:_="" ns8:_="">
    <xsd:import namespace="c150b595-addc-4a5f-a362-76477efe2a60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03defcac-0f78-428e-831b-ef4deed1ee9d"/>
    <xsd:import namespace="a8532c99-053d-4609-b0f3-590a322aae29"/>
    <xsd:element name="properties">
      <xsd:complexType>
        <xsd:sequence>
          <xsd:element name="documentManagement">
            <xsd:complexType>
              <xsd:all>
                <xsd:element ref="ns2:e901982cccc34bcfb7ea5c390587ecf2" minOccurs="0"/>
                <xsd:element ref="ns2:TaxCatchAll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Subactivity" minOccurs="0"/>
                <xsd:element ref="ns3:Case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7:Priority" minOccurs="0"/>
                <xsd:element ref="ns2:NMITProgramme" minOccurs="0"/>
                <xsd:element ref="ns2:NMITArea" minOccurs="0"/>
                <xsd:element ref="ns2:NMITGroup" minOccurs="0"/>
                <xsd:element ref="ns2:NMITCourse" minOccurs="0"/>
                <xsd:element ref="ns2:NMITCourseCode" minOccurs="0"/>
                <xsd:element ref="ns2:Moderation" minOccurs="0"/>
                <xsd:element ref="ns2:CourseStatus" minOccurs="0"/>
                <xsd:element ref="ns8:MediaServiceMetadata" minOccurs="0"/>
                <xsd:element ref="ns8:MediaServiceFastMetadata" minOccurs="0"/>
                <xsd:element ref="ns8:of760f40dbcf4641bc337cc18ad19c9c" minOccurs="0"/>
                <xsd:element ref="ns8:MediaServiceAutoKeyPoints" minOccurs="0"/>
                <xsd:element ref="ns8:MediaServiceKeyPoints" minOccurs="0"/>
                <xsd:element ref="ns8:MediaServiceAutoTags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MediaServiceDateTaken" minOccurs="0"/>
                <xsd:element ref="ns8:lcf76f155ced4ddcb4097134ff3c332f" minOccurs="0"/>
                <xsd:element ref="ns8:MediaLengthInSeconds" minOccurs="0"/>
                <xsd:element ref="ns2:SharedWithUsers" minOccurs="0"/>
                <xsd:element ref="ns2:SharedWithDetails" minOccurs="0"/>
                <xsd:element ref="ns8:MediaServiceLocation" minOccurs="0"/>
                <xsd:element ref="ns8:MediaServiceSearchProperties" minOccurs="0"/>
                <xsd:element ref="ns8:MediaServiceObjectDetectorVersions" minOccurs="0"/>
                <xsd:element ref="ns2:SetLabel" minOccurs="0"/>
                <xsd:element ref="ns2:Override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b595-addc-4a5f-a362-76477efe2a60" elementFormDefault="qualified">
    <xsd:import namespace="http://schemas.microsoft.com/office/2006/documentManagement/types"/>
    <xsd:import namespace="http://schemas.microsoft.com/office/infopath/2007/PartnerControls"/>
    <xsd:element name="e901982cccc34bcfb7ea5c390587ecf2" ma:index="8" nillable="true" ma:taxonomy="true" ma:internalName="e901982cccc34bcfb7ea5c390587ecf2" ma:taxonomyFieldName="Programmes" ma:displayName="Programmes" ma:readOnly="false" ma:default="" ma:fieldId="{e901982c-ccc3-4bcf-b7ea-5c390587ecf2}" ma:taxonomyMulti="true" ma:sspId="aff2368f-06c5-4ec1-815f-ee39fb0e2878" ma:termSetId="af591397-c2e0-4ccc-8a35-a6b970e25d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b647b82-6557-45cd-ab9b-7681785baef8}" ma:internalName="TaxCatchAll" ma:showField="CatchAllData" ma:web="c150b595-addc-4a5f-a362-76477efe2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MITProgramme" ma:index="42" nillable="true" ma:displayName="Programme" ma:hidden="true" ma:internalName="NMITProgramme" ma:readOnly="false">
      <xsd:simpleType>
        <xsd:restriction base="dms:Text">
          <xsd:maxLength value="255"/>
        </xsd:restriction>
      </xsd:simpleType>
    </xsd:element>
    <xsd:element name="NMITArea" ma:index="43" nillable="true" ma:displayName="Area" ma:default="NA" ma:hidden="true" ma:indexed="true" ma:internalName="NMITArea">
      <xsd:simpleType>
        <xsd:restriction base="dms:Text">
          <xsd:maxLength value="255"/>
        </xsd:restriction>
      </xsd:simpleType>
    </xsd:element>
    <xsd:element name="NMITGroup" ma:index="44" nillable="true" ma:displayName="Group" ma:hidden="true" ma:indexed="true" ma:internalName="NMITGroup" ma:readOnly="false">
      <xsd:simpleType>
        <xsd:restriction base="dms:Text">
          <xsd:maxLength value="255"/>
        </xsd:restriction>
      </xsd:simpleType>
    </xsd:element>
    <xsd:element name="NMITCourse" ma:index="45" nillable="true" ma:displayName="Course" ma:default="NA" ma:hidden="true" ma:indexed="true" ma:internalName="NMITCourse">
      <xsd:simpleType>
        <xsd:restriction base="dms:Text">
          <xsd:maxLength value="255"/>
        </xsd:restriction>
      </xsd:simpleType>
    </xsd:element>
    <xsd:element name="NMITCourseCode" ma:index="46" nillable="true" ma:displayName="Course Code" ma:hidden="true" ma:indexed="true" ma:internalName="NMITCourseCode" ma:readOnly="false">
      <xsd:simpleType>
        <xsd:restriction base="dms:Text">
          <xsd:maxLength value="255"/>
        </xsd:restriction>
      </xsd:simpleType>
    </xsd:element>
    <xsd:element name="Moderation" ma:index="48" nillable="true" ma:displayName="Moderation" ma:default="0" ma:indexed="true" ma:internalName="Moderation">
      <xsd:simpleType>
        <xsd:restriction base="dms:Boolean"/>
      </xsd:simpleType>
    </xsd:element>
    <xsd:element name="CourseStatus" ma:index="49" nillable="true" ma:displayName="Course Status" ma:default="NA" ma:format="Dropdown" ma:hidden="true" ma:indexed="true" ma:internalName="CourseStatus">
      <xsd:simpleType>
        <xsd:restriction base="dms:Choice">
          <xsd:enumeration value="Active"/>
          <xsd:enumeration value="Expiring"/>
          <xsd:enumeration value="Discontinued"/>
          <xsd:enumeration value="NA"/>
        </xsd:restriction>
      </xsd:simpleType>
    </xsd:element>
    <xsd:element name="SharedWithUsers" ma:index="6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etLabel" ma:index="69" nillable="true" ma:displayName="Set Label" ma:default="D03M" ma:hidden="true" ma:internalName="SetLabel">
      <xsd:simpleType>
        <xsd:restriction base="dms:Text">
          <xsd:maxLength value="255"/>
        </xsd:restriction>
      </xsd:simpleType>
    </xsd:element>
    <xsd:element name="OverrideLabel" ma:index="70" nillable="true" ma:displayName="Override Label" ma:hidden="true" ma:internalName="OverrideLabe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BUDGET"/>
          <xsd:enumeration value="BUSINESS DEVELOPMENT, Business case, Business Planning"/>
          <xsd:enumeration value="CONTRACT, Variation, Agreement"/>
          <xsd:enumeration value="CORRESPONDENCE"/>
          <xsd:enumeration value="DRAWING, Plan, Map"/>
          <xsd:enumeration value="EMPLOYMENT related"/>
          <xsd:enumeration value="ENROLMENTS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ROGRAMME DEVELOPMENT"/>
          <xsd:enumeration value="PUBLICATION material"/>
          <xsd:enumeration value="PURCHASING related"/>
          <xsd:enumeration value="QUALIFICATIONS, transcripts, results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TUDENT related"/>
          <xsd:enumeration value="SUPPLIER PRODUCT Info"/>
          <xsd:enumeration value="TEACHING RESOURCES"/>
          <xsd:enumeration value="TEMPLATE, Checklist or Form"/>
        </xsd:restriction>
      </xsd:simpleType>
    </xsd:element>
    <xsd:element name="Narrative" ma:index="12" nillable="true" ma:displayName="Narrative" ma:internalName="Narrative" ma:readOnly="false">
      <xsd:simpleType>
        <xsd:restriction base="dms:Note">
          <xsd:maxLength value="255"/>
        </xsd:restriction>
      </xsd:simpleType>
    </xsd:element>
    <xsd:element name="Subactivity" ma:index="14" nillable="true" ma:displayName="Subactivity" ma:default="NA" ma:hidden="true" ma:indexed="true" ma:internalName="Subactivity" ma:readOnly="false">
      <xsd:simpleType>
        <xsd:restriction base="dms:Text">
          <xsd:maxLength value="255"/>
        </xsd:restriction>
      </xsd:simpleType>
    </xsd:element>
    <xsd:element name="Case" ma:index="15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6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7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8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9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0" nillable="true" ma:displayName="Function Group" ma:default="Education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1" nillable="true" ma:displayName="Function" ma:default="Academic Delivery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2" nillable="true" ma:displayName="PRA Type" ma:default="Doc" ma:indexed="true" ma:internalName="PRAType">
      <xsd:simpleType>
        <xsd:restriction base="dms:Text">
          <xsd:maxLength value="255"/>
        </xsd:restriction>
      </xsd:simpleType>
    </xsd:element>
    <xsd:element name="PRADate1" ma:index="23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4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5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6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7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8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9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0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1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2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3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4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5" nillable="true" ma:displayName="Activity" ma:default="Course Delivery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1" nillable="true" ma:displayName="Key Words" ma:hidden="true" ma:internalName="KeyWords" ma:readOnly="false">
      <xsd:simpleType>
        <xsd:restriction base="dms:Note"/>
      </xsd:simpleType>
    </xsd:element>
    <xsd:element name="SecurityClassification" ma:index="13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6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7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8" nillable="true" ma:displayName="Team" ma:default="" ma:hidden="true" ma:internalName="Team" ma:readOnly="false">
      <xsd:simpleType>
        <xsd:restriction base="dms:Text">
          <xsd:maxLength value="255"/>
        </xsd:restriction>
      </xsd:simpleType>
    </xsd:element>
    <xsd:element name="Level2" ma:index="39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0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efcac-0f78-428e-831b-ef4deed1ee9d" elementFormDefault="qualified">
    <xsd:import namespace="http://schemas.microsoft.com/office/2006/documentManagement/types"/>
    <xsd:import namespace="http://schemas.microsoft.com/office/infopath/2007/PartnerControls"/>
    <xsd:element name="Priority" ma:index="41" nillable="true" ma:displayName="Priority" ma:default="NA" ma:indexed="true" ma:internalName="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32c99-053d-4609-b0f3-590a322aa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1" nillable="true" ma:displayName="MediaServiceFastMetadata" ma:hidden="true" ma:internalName="MediaServiceFastMetadata" ma:readOnly="true">
      <xsd:simpleType>
        <xsd:restriction base="dms:Note"/>
      </xsd:simpleType>
    </xsd:element>
    <xsd:element name="of760f40dbcf4641bc337cc18ad19c9c" ma:index="52" nillable="true" ma:taxonomy="true" ma:internalName="of760f40dbcf4641bc337cc18ad19c9c" ma:taxonomyFieldName="AcademicYear" ma:displayName="Academic Year" ma:indexed="true" ma:default="" ma:fieldId="{8f760f40-dbcf-4641-bc33-7cc18ad19c9c}" ma:sspId="aff2368f-06c5-4ec1-815f-ee39fb0e2878" ma:termSetId="27a3d3ef-35f3-43bb-b630-eff0e2d7bf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5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56" nillable="true" ma:displayName="Tags" ma:internalName="MediaServiceAutoTags" ma:readOnly="true">
      <xsd:simpleType>
        <xsd:restriction base="dms:Text"/>
      </xsd:simpleType>
    </xsd:element>
    <xsd:element name="MediaServiceOCR" ma:index="5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6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62" nillable="true" ma:taxonomy="true" ma:internalName="lcf76f155ced4ddcb4097134ff3c332f" ma:taxonomyFieldName="MediaServiceImageTags" ma:displayName="Image Tags" ma:readOnly="false" ma:fieldId="{5cf76f15-5ced-4ddc-b409-7134ff3c332f}" ma:taxonomyMulti="true" ma:sspId="aff2368f-06c5-4ec1-815f-ee39fb0e2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6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6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6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6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BFF51-AACA-4F4C-ACC2-A7EEF7D41A0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C139A72-3675-4C30-8B7F-87E9D6E26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7B723-1D6C-47F4-A53C-4CCCCD18D35F}">
  <ds:schemaRefs>
    <ds:schemaRef ds:uri="http://purl.org/dc/terms/"/>
    <ds:schemaRef ds:uri="http://schemas.microsoft.com/office/2006/metadata/properties"/>
    <ds:schemaRef ds:uri="c91a514c-9034-4fa3-897a-8352025b26ed"/>
    <ds:schemaRef ds:uri="http://schemas.microsoft.com/office/2006/documentManagement/types"/>
    <ds:schemaRef ds:uri="4f9c820c-e7e2-444d-97ee-45f2b3485c1d"/>
    <ds:schemaRef ds:uri="a8532c99-053d-4609-b0f3-590a322aae29"/>
    <ds:schemaRef ds:uri="http://purl.org/dc/elements/1.1/"/>
    <ds:schemaRef ds:uri="c150b595-addc-4a5f-a362-76477efe2a60"/>
    <ds:schemaRef ds:uri="http://www.w3.org/XML/1998/namespace"/>
    <ds:schemaRef ds:uri="15ffb055-6eb4-45a1-bc20-bf2ac0d420da"/>
    <ds:schemaRef ds:uri="http://schemas.microsoft.com/office/infopath/2007/PartnerControls"/>
    <ds:schemaRef ds:uri="http://schemas.openxmlformats.org/package/2006/metadata/core-properties"/>
    <ds:schemaRef ds:uri="03defcac-0f78-428e-831b-ef4deed1ee9d"/>
    <ds:schemaRef ds:uri="725c79e5-42ce-4aa0-ac78-b6418001f0d2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4871DD8-5AC4-48C9-9137-BA62B03E1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0b595-addc-4a5f-a362-76477efe2a60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03defcac-0f78-428e-831b-ef4deed1ee9d"/>
    <ds:schemaRef ds:uri="a8532c99-053d-4609-b0f3-590a322aa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Ion</vt:lpstr>
      <vt:lpstr>Strengths Based Supervision</vt:lpstr>
      <vt:lpstr>Whole class</vt:lpstr>
      <vt:lpstr>Work in triads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Strengths Based Supervision</dc:title>
  <dc:creator/>
  <cp:lastModifiedBy/>
  <cp:revision>11</cp:revision>
  <dcterms:created xsi:type="dcterms:W3CDTF">2021-09-08T23:53:56Z</dcterms:created>
  <dcterms:modified xsi:type="dcterms:W3CDTF">2024-08-23T02:01:22Z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0x010100F9E5406042B6D74281C386E82A9DE68400D818AB4205238740B9841BF5F2E070DF</vt:lpwstr>
  </property>
  <property fmtid="{D5CDD505-2E9C-101B-9397-08002B2CF9AE}" pid="3" name="AcademicYear">
    <vt:lpwstr>1760</vt:lpwstr>
  </property>
  <property fmtid="{D5CDD505-2E9C-101B-9397-08002B2CF9AE}" pid="4" name="MediaServiceImageTags">
    <vt:lpwstr/>
  </property>
  <property fmtid="{D5CDD505-2E9C-101B-9397-08002B2CF9AE}" pid="5" name="NMITYear">
    <vt:lpwstr>2024</vt:lpwstr>
  </property>
  <property fmtid="{D5CDD505-2E9C-101B-9397-08002B2CF9AE}" pid="6" name="Programmes">
    <vt:lpwstr/>
  </property>
  <property fmtid="{D5CDD505-2E9C-101B-9397-08002B2CF9AE}" pid="7" name="_dlc_DocId">
    <vt:lpwstr>U5RCTUST6MMN-1649693853-156253</vt:lpwstr>
  </property>
  <property fmtid="{D5CDD505-2E9C-101B-9397-08002B2CF9AE}" pid="8" name="_dlc_DocIdItemGuid">
    <vt:lpwstr>bd9604c9-1cc8-46ad-aae7-aee0d4f855a6</vt:lpwstr>
  </property>
  <property fmtid="{D5CDD505-2E9C-101B-9397-08002B2CF9AE}" pid="9" name="_dlc_DocIdUrl">
    <vt:lpwstr>https://livenmitac.sharepoint.com/sites/hub-Academic/_layouts/15/DocIdRedir.aspx?ID=U5RCTUST6MMN-1649693853-156253, U5RCTUST6MMN-1649693853-156253</vt:lpwstr>
  </property>
  <property fmtid="{D5CDD505-2E9C-101B-9397-08002B2CF9AE}" pid="10" name="_docset_NoMedatataSyncRequired">
    <vt:lpwstr>False</vt:lpwstr>
  </property>
</Properties>
</file>