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5"/>
  </p:notesMasterIdLst>
  <p:handoutMasterIdLst>
    <p:handoutMasterId r:id="rId16"/>
  </p:handoutMasterIdLst>
  <p:sldIdLst>
    <p:sldId id="269" r:id="rId6"/>
    <p:sldId id="257" r:id="rId7"/>
    <p:sldId id="265" r:id="rId8"/>
    <p:sldId id="267" r:id="rId9"/>
    <p:sldId id="266" r:id="rId10"/>
    <p:sldId id="260" r:id="rId11"/>
    <p:sldId id="261" r:id="rId12"/>
    <p:sldId id="262" r:id="rId13"/>
    <p:sldId id="263" r:id="rId14"/>
  </p:sldIdLst>
  <p:sldSz cx="9144000" cy="6858000" type="screen4x3"/>
  <p:notesSz cx="6797675" cy="9926638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BE2EE-E95E-4214-B046-6B425C6E4520}" v="1" dt="2024-08-23T02:02:40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7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Bruning" userId="S::lynn.bruning@nmit.ac.nz::863cbf6e-2a2c-426e-a7c3-dbcb50bb059e" providerId="AD" clId="Web-{FBB4290A-4B5A-9B23-427B-7F7EF94D37CD}"/>
    <pc:docChg chg="modSld sldOrd">
      <pc:chgData name="Lynn Bruning" userId="S::lynn.bruning@nmit.ac.nz::863cbf6e-2a2c-426e-a7c3-dbcb50bb059e" providerId="AD" clId="Web-{FBB4290A-4B5A-9B23-427B-7F7EF94D37CD}" dt="2023-08-29T23:41:03.871" v="12" actId="20577"/>
      <pc:docMkLst>
        <pc:docMk/>
      </pc:docMkLst>
      <pc:sldChg chg="modSp">
        <pc:chgData name="Lynn Bruning" userId="S::lynn.bruning@nmit.ac.nz::863cbf6e-2a2c-426e-a7c3-dbcb50bb059e" providerId="AD" clId="Web-{FBB4290A-4B5A-9B23-427B-7F7EF94D37CD}" dt="2023-08-29T23:41:03.871" v="12" actId="20577"/>
        <pc:sldMkLst>
          <pc:docMk/>
          <pc:sldMk cId="125640914" sldId="260"/>
        </pc:sldMkLst>
        <pc:spChg chg="mod">
          <ac:chgData name="Lynn Bruning" userId="S::lynn.bruning@nmit.ac.nz::863cbf6e-2a2c-426e-a7c3-dbcb50bb059e" providerId="AD" clId="Web-{FBB4290A-4B5A-9B23-427B-7F7EF94D37CD}" dt="2023-08-29T23:41:03.871" v="12" actId="20577"/>
          <ac:spMkLst>
            <pc:docMk/>
            <pc:sldMk cId="125640914" sldId="260"/>
            <ac:spMk id="7170" creationId="{00000000-0000-0000-0000-000000000000}"/>
          </ac:spMkLst>
        </pc:spChg>
      </pc:sldChg>
      <pc:sldChg chg="ord">
        <pc:chgData name="Lynn Bruning" userId="S::lynn.bruning@nmit.ac.nz::863cbf6e-2a2c-426e-a7c3-dbcb50bb059e" providerId="AD" clId="Web-{FBB4290A-4B5A-9B23-427B-7F7EF94D37CD}" dt="2023-08-29T23:40:28.605" v="1"/>
        <pc:sldMkLst>
          <pc:docMk/>
          <pc:sldMk cId="4003784000" sldId="267"/>
        </pc:sldMkLst>
      </pc:sldChg>
    </pc:docChg>
  </pc:docChgLst>
  <pc:docChgLst>
    <pc:chgData name="Lynn Bruning" userId="863cbf6e-2a2c-426e-a7c3-dbcb50bb059e" providerId="ADAL" clId="{C21BE2EE-E95E-4214-B046-6B425C6E4520}"/>
    <pc:docChg chg="custSel modSld">
      <pc:chgData name="Lynn Bruning" userId="863cbf6e-2a2c-426e-a7c3-dbcb50bb059e" providerId="ADAL" clId="{C21BE2EE-E95E-4214-B046-6B425C6E4520}" dt="2024-08-23T02:09:41.551" v="33" actId="5793"/>
      <pc:docMkLst>
        <pc:docMk/>
      </pc:docMkLst>
      <pc:sldChg chg="addSp delSp modSp mod setBg">
        <pc:chgData name="Lynn Bruning" userId="863cbf6e-2a2c-426e-a7c3-dbcb50bb059e" providerId="ADAL" clId="{C21BE2EE-E95E-4214-B046-6B425C6E4520}" dt="2024-08-23T02:04:21.771" v="11" actId="26606"/>
        <pc:sldMkLst>
          <pc:docMk/>
          <pc:sldMk cId="1184368116" sldId="257"/>
        </pc:sldMkLst>
        <pc:spChg chg="mod">
          <ac:chgData name="Lynn Bruning" userId="863cbf6e-2a2c-426e-a7c3-dbcb50bb059e" providerId="ADAL" clId="{C21BE2EE-E95E-4214-B046-6B425C6E4520}" dt="2024-08-23T02:04:21.771" v="11" actId="26606"/>
          <ac:spMkLst>
            <pc:docMk/>
            <pc:sldMk cId="1184368116" sldId="257"/>
            <ac:spMk id="2050" creationId="{00000000-0000-0000-0000-000000000000}"/>
          </ac:spMkLst>
        </pc:spChg>
        <pc:spChg chg="del mod">
          <ac:chgData name="Lynn Bruning" userId="863cbf6e-2a2c-426e-a7c3-dbcb50bb059e" providerId="ADAL" clId="{C21BE2EE-E95E-4214-B046-6B425C6E4520}" dt="2024-08-23T02:04:21.771" v="11" actId="26606"/>
          <ac:spMkLst>
            <pc:docMk/>
            <pc:sldMk cId="1184368116" sldId="257"/>
            <ac:spMk id="2051" creationId="{00000000-0000-0000-0000-000000000000}"/>
          </ac:spMkLst>
        </pc:spChg>
        <pc:graphicFrameChg chg="add">
          <ac:chgData name="Lynn Bruning" userId="863cbf6e-2a2c-426e-a7c3-dbcb50bb059e" providerId="ADAL" clId="{C21BE2EE-E95E-4214-B046-6B425C6E4520}" dt="2024-08-23T02:04:21.771" v="11" actId="26606"/>
          <ac:graphicFrameMkLst>
            <pc:docMk/>
            <pc:sldMk cId="1184368116" sldId="257"/>
            <ac:graphicFrameMk id="2053" creationId="{21E75EEB-E2AD-748D-9C01-0994BBD4E351}"/>
          </ac:graphicFrameMkLst>
        </pc:graphicFrameChg>
      </pc:sldChg>
      <pc:sldChg chg="addSp delSp modSp mod setBg">
        <pc:chgData name="Lynn Bruning" userId="863cbf6e-2a2c-426e-a7c3-dbcb50bb059e" providerId="ADAL" clId="{C21BE2EE-E95E-4214-B046-6B425C6E4520}" dt="2024-08-23T02:09:27.161" v="32" actId="26606"/>
        <pc:sldMkLst>
          <pc:docMk/>
          <pc:sldMk cId="125640914" sldId="260"/>
        </pc:sldMkLst>
        <pc:spChg chg="mod">
          <ac:chgData name="Lynn Bruning" userId="863cbf6e-2a2c-426e-a7c3-dbcb50bb059e" providerId="ADAL" clId="{C21BE2EE-E95E-4214-B046-6B425C6E4520}" dt="2024-08-23T02:09:27.161" v="32" actId="26606"/>
          <ac:spMkLst>
            <pc:docMk/>
            <pc:sldMk cId="125640914" sldId="260"/>
            <ac:spMk id="7170" creationId="{00000000-0000-0000-0000-000000000000}"/>
          </ac:spMkLst>
        </pc:spChg>
        <pc:spChg chg="del mod">
          <ac:chgData name="Lynn Bruning" userId="863cbf6e-2a2c-426e-a7c3-dbcb50bb059e" providerId="ADAL" clId="{C21BE2EE-E95E-4214-B046-6B425C6E4520}" dt="2024-08-23T02:07:50.388" v="29" actId="26606"/>
          <ac:spMkLst>
            <pc:docMk/>
            <pc:sldMk cId="125640914" sldId="260"/>
            <ac:spMk id="7171" creationId="{00000000-0000-0000-0000-000000000000}"/>
          </ac:spMkLst>
        </pc:spChg>
        <pc:spChg chg="add">
          <ac:chgData name="Lynn Bruning" userId="863cbf6e-2a2c-426e-a7c3-dbcb50bb059e" providerId="ADAL" clId="{C21BE2EE-E95E-4214-B046-6B425C6E4520}" dt="2024-08-23T02:09:27.161" v="32" actId="26606"/>
          <ac:spMkLst>
            <pc:docMk/>
            <pc:sldMk cId="125640914" sldId="260"/>
            <ac:spMk id="7178" creationId="{C8A3C342-1D03-412F-8DD3-BF519E8E0AE9}"/>
          </ac:spMkLst>
        </pc:spChg>
        <pc:spChg chg="add">
          <ac:chgData name="Lynn Bruning" userId="863cbf6e-2a2c-426e-a7c3-dbcb50bb059e" providerId="ADAL" clId="{C21BE2EE-E95E-4214-B046-6B425C6E4520}" dt="2024-08-23T02:09:27.161" v="32" actId="26606"/>
          <ac:spMkLst>
            <pc:docMk/>
            <pc:sldMk cId="125640914" sldId="260"/>
            <ac:spMk id="7180" creationId="{81CC9B02-E087-4350-AEBD-2C3CF001AF01}"/>
          </ac:spMkLst>
        </pc:spChg>
        <pc:graphicFrameChg chg="add mod modGraphic">
          <ac:chgData name="Lynn Bruning" userId="863cbf6e-2a2c-426e-a7c3-dbcb50bb059e" providerId="ADAL" clId="{C21BE2EE-E95E-4214-B046-6B425C6E4520}" dt="2024-08-23T02:09:27.161" v="32" actId="26606"/>
          <ac:graphicFrameMkLst>
            <pc:docMk/>
            <pc:sldMk cId="125640914" sldId="260"/>
            <ac:graphicFrameMk id="7173" creationId="{216B97D5-1700-F948-E027-6A7FC4EE05E1}"/>
          </ac:graphicFrameMkLst>
        </pc:graphicFrameChg>
      </pc:sldChg>
      <pc:sldChg chg="addSp modSp mod setBg">
        <pc:chgData name="Lynn Bruning" userId="863cbf6e-2a2c-426e-a7c3-dbcb50bb059e" providerId="ADAL" clId="{C21BE2EE-E95E-4214-B046-6B425C6E4520}" dt="2024-08-23T02:09:41.551" v="33" actId="5793"/>
        <pc:sldMkLst>
          <pc:docMk/>
          <pc:sldMk cId="370426913" sldId="261"/>
        </pc:sldMkLst>
        <pc:spChg chg="mod">
          <ac:chgData name="Lynn Bruning" userId="863cbf6e-2a2c-426e-a7c3-dbcb50bb059e" providerId="ADAL" clId="{C21BE2EE-E95E-4214-B046-6B425C6E4520}" dt="2024-08-23T02:09:41.551" v="33" actId="5793"/>
          <ac:spMkLst>
            <pc:docMk/>
            <pc:sldMk cId="370426913" sldId="261"/>
            <ac:spMk id="10242" creationId="{00000000-0000-0000-0000-000000000000}"/>
          </ac:spMkLst>
        </pc:spChg>
        <pc:spChg chg="add">
          <ac:chgData name="Lynn Bruning" userId="863cbf6e-2a2c-426e-a7c3-dbcb50bb059e" providerId="ADAL" clId="{C21BE2EE-E95E-4214-B046-6B425C6E4520}" dt="2024-08-23T02:09:04.789" v="31" actId="26606"/>
          <ac:spMkLst>
            <pc:docMk/>
            <pc:sldMk cId="370426913" sldId="261"/>
            <ac:spMk id="10251" creationId="{4FA533C5-33E3-4611-AF9F-72811D8B26A6}"/>
          </ac:spMkLst>
        </pc:spChg>
        <pc:spChg chg="add">
          <ac:chgData name="Lynn Bruning" userId="863cbf6e-2a2c-426e-a7c3-dbcb50bb059e" providerId="ADAL" clId="{C21BE2EE-E95E-4214-B046-6B425C6E4520}" dt="2024-08-23T02:09:04.789" v="31" actId="26606"/>
          <ac:spMkLst>
            <pc:docMk/>
            <pc:sldMk cId="370426913" sldId="261"/>
            <ac:spMk id="10257" creationId="{87F0FDC4-AD8C-47D9-9131-623C98ADB0AE}"/>
          </ac:spMkLst>
        </pc:spChg>
        <pc:spChg chg="add">
          <ac:chgData name="Lynn Bruning" userId="863cbf6e-2a2c-426e-a7c3-dbcb50bb059e" providerId="ADAL" clId="{C21BE2EE-E95E-4214-B046-6B425C6E4520}" dt="2024-08-23T02:09:04.789" v="31" actId="26606"/>
          <ac:spMkLst>
            <pc:docMk/>
            <pc:sldMk cId="370426913" sldId="261"/>
            <ac:spMk id="10259" creationId="{923E8915-D2AA-4327-A45A-972C3CA9574B}"/>
          </ac:spMkLst>
        </pc:spChg>
        <pc:spChg chg="add">
          <ac:chgData name="Lynn Bruning" userId="863cbf6e-2a2c-426e-a7c3-dbcb50bb059e" providerId="ADAL" clId="{C21BE2EE-E95E-4214-B046-6B425C6E4520}" dt="2024-08-23T02:09:04.789" v="31" actId="26606"/>
          <ac:spMkLst>
            <pc:docMk/>
            <pc:sldMk cId="370426913" sldId="261"/>
            <ac:spMk id="10261" creationId="{8302FC3C-9804-4950-B721-5FD704BA6065}"/>
          </ac:spMkLst>
        </pc:spChg>
        <pc:spChg chg="add">
          <ac:chgData name="Lynn Bruning" userId="863cbf6e-2a2c-426e-a7c3-dbcb50bb059e" providerId="ADAL" clId="{C21BE2EE-E95E-4214-B046-6B425C6E4520}" dt="2024-08-23T02:09:04.789" v="31" actId="26606"/>
          <ac:spMkLst>
            <pc:docMk/>
            <pc:sldMk cId="370426913" sldId="261"/>
            <ac:spMk id="10267" creationId="{F3798573-F27B-47EB-8EA4-7EE34954C2D6}"/>
          </ac:spMkLst>
        </pc:spChg>
        <pc:picChg chg="add">
          <ac:chgData name="Lynn Bruning" userId="863cbf6e-2a2c-426e-a7c3-dbcb50bb059e" providerId="ADAL" clId="{C21BE2EE-E95E-4214-B046-6B425C6E4520}" dt="2024-08-23T02:09:04.789" v="31" actId="26606"/>
          <ac:picMkLst>
            <pc:docMk/>
            <pc:sldMk cId="370426913" sldId="261"/>
            <ac:picMk id="10247" creationId="{91B28F63-CF00-448F-B141-FE33C33B1891}"/>
          </ac:picMkLst>
        </pc:picChg>
        <pc:picChg chg="add">
          <ac:chgData name="Lynn Bruning" userId="863cbf6e-2a2c-426e-a7c3-dbcb50bb059e" providerId="ADAL" clId="{C21BE2EE-E95E-4214-B046-6B425C6E4520}" dt="2024-08-23T02:09:04.789" v="31" actId="26606"/>
          <ac:picMkLst>
            <pc:docMk/>
            <pc:sldMk cId="370426913" sldId="261"/>
            <ac:picMk id="10249" creationId="{2AE609E2-8522-44E4-9077-980E5BCF3E14}"/>
          </ac:picMkLst>
        </pc:picChg>
        <pc:picChg chg="add">
          <ac:chgData name="Lynn Bruning" userId="863cbf6e-2a2c-426e-a7c3-dbcb50bb059e" providerId="ADAL" clId="{C21BE2EE-E95E-4214-B046-6B425C6E4520}" dt="2024-08-23T02:09:04.789" v="31" actId="26606"/>
          <ac:picMkLst>
            <pc:docMk/>
            <pc:sldMk cId="370426913" sldId="261"/>
            <ac:picMk id="10253" creationId="{8949AD42-25FD-4C3D-9EEE-B7FEC5809988}"/>
          </ac:picMkLst>
        </pc:picChg>
        <pc:picChg chg="add">
          <ac:chgData name="Lynn Bruning" userId="863cbf6e-2a2c-426e-a7c3-dbcb50bb059e" providerId="ADAL" clId="{C21BE2EE-E95E-4214-B046-6B425C6E4520}" dt="2024-08-23T02:09:04.789" v="31" actId="26606"/>
          <ac:picMkLst>
            <pc:docMk/>
            <pc:sldMk cId="370426913" sldId="261"/>
            <ac:picMk id="10255" creationId="{6AC7D913-60B7-4603-881B-831DA5D3A940}"/>
          </ac:picMkLst>
        </pc:picChg>
        <pc:picChg chg="add">
          <ac:chgData name="Lynn Bruning" userId="863cbf6e-2a2c-426e-a7c3-dbcb50bb059e" providerId="ADAL" clId="{C21BE2EE-E95E-4214-B046-6B425C6E4520}" dt="2024-08-23T02:09:04.789" v="31" actId="26606"/>
          <ac:picMkLst>
            <pc:docMk/>
            <pc:sldMk cId="370426913" sldId="261"/>
            <ac:picMk id="10265" creationId="{3BC6EBB2-9BDC-4075-BA6B-43A9FBF9C86C}"/>
          </ac:picMkLst>
        </pc:picChg>
        <pc:cxnChg chg="add">
          <ac:chgData name="Lynn Bruning" userId="863cbf6e-2a2c-426e-a7c3-dbcb50bb059e" providerId="ADAL" clId="{C21BE2EE-E95E-4214-B046-6B425C6E4520}" dt="2024-08-23T02:09:04.789" v="31" actId="26606"/>
          <ac:cxnSpMkLst>
            <pc:docMk/>
            <pc:sldMk cId="370426913" sldId="261"/>
            <ac:cxnSpMk id="10263" creationId="{6B9695BD-ECF6-49CA-8877-8C493193C65D}"/>
          </ac:cxnSpMkLst>
        </pc:cxnChg>
      </pc:sldChg>
      <pc:sldChg chg="modSp mod">
        <pc:chgData name="Lynn Bruning" userId="863cbf6e-2a2c-426e-a7c3-dbcb50bb059e" providerId="ADAL" clId="{C21BE2EE-E95E-4214-B046-6B425C6E4520}" dt="2024-08-23T02:02:40.607" v="7" actId="27636"/>
        <pc:sldMkLst>
          <pc:docMk/>
          <pc:sldMk cId="756288835" sldId="262"/>
        </pc:sldMkLst>
        <pc:spChg chg="mod">
          <ac:chgData name="Lynn Bruning" userId="863cbf6e-2a2c-426e-a7c3-dbcb50bb059e" providerId="ADAL" clId="{C21BE2EE-E95E-4214-B046-6B425C6E4520}" dt="2024-08-23T02:02:40.450" v="0"/>
          <ac:spMkLst>
            <pc:docMk/>
            <pc:sldMk cId="756288835" sldId="262"/>
            <ac:spMk id="10242" creationId="{00000000-0000-0000-0000-000000000000}"/>
          </ac:spMkLst>
        </pc:spChg>
        <pc:spChg chg="mod">
          <ac:chgData name="Lynn Bruning" userId="863cbf6e-2a2c-426e-a7c3-dbcb50bb059e" providerId="ADAL" clId="{C21BE2EE-E95E-4214-B046-6B425C6E4520}" dt="2024-08-23T02:02:40.607" v="7" actId="27636"/>
          <ac:spMkLst>
            <pc:docMk/>
            <pc:sldMk cId="756288835" sldId="262"/>
            <ac:spMk id="10243" creationId="{00000000-0000-0000-0000-000000000000}"/>
          </ac:spMkLst>
        </pc:spChg>
      </pc:sldChg>
      <pc:sldChg chg="modSp mod">
        <pc:chgData name="Lynn Bruning" userId="863cbf6e-2a2c-426e-a7c3-dbcb50bb059e" providerId="ADAL" clId="{C21BE2EE-E95E-4214-B046-6B425C6E4520}" dt="2024-08-23T02:04:54.282" v="17" actId="20577"/>
        <pc:sldMkLst>
          <pc:docMk/>
          <pc:sldMk cId="3207073242" sldId="265"/>
        </pc:sldMkLst>
        <pc:spChg chg="mod">
          <ac:chgData name="Lynn Bruning" userId="863cbf6e-2a2c-426e-a7c3-dbcb50bb059e" providerId="ADAL" clId="{C21BE2EE-E95E-4214-B046-6B425C6E4520}" dt="2024-08-23T02:02:40.582" v="2" actId="27636"/>
          <ac:spMkLst>
            <pc:docMk/>
            <pc:sldMk cId="3207073242" sldId="265"/>
            <ac:spMk id="2" creationId="{00000000-0000-0000-0000-000000000000}"/>
          </ac:spMkLst>
        </pc:spChg>
        <pc:spChg chg="mod">
          <ac:chgData name="Lynn Bruning" userId="863cbf6e-2a2c-426e-a7c3-dbcb50bb059e" providerId="ADAL" clId="{C21BE2EE-E95E-4214-B046-6B425C6E4520}" dt="2024-08-23T02:04:54.282" v="17" actId="20577"/>
          <ac:spMkLst>
            <pc:docMk/>
            <pc:sldMk cId="3207073242" sldId="265"/>
            <ac:spMk id="3" creationId="{00000000-0000-0000-0000-000000000000}"/>
          </ac:spMkLst>
        </pc:spChg>
        <pc:spChg chg="mod">
          <ac:chgData name="Lynn Bruning" userId="863cbf6e-2a2c-426e-a7c3-dbcb50bb059e" providerId="ADAL" clId="{C21BE2EE-E95E-4214-B046-6B425C6E4520}" dt="2024-08-23T02:02:40.577" v="1" actId="27636"/>
          <ac:spMkLst>
            <pc:docMk/>
            <pc:sldMk cId="3207073242" sldId="265"/>
            <ac:spMk id="6" creationId="{00000000-0000-0000-0000-000000000000}"/>
          </ac:spMkLst>
        </pc:spChg>
      </pc:sldChg>
      <pc:sldChg chg="addSp delSp modSp mod setBg setClrOvrMap">
        <pc:chgData name="Lynn Bruning" userId="863cbf6e-2a2c-426e-a7c3-dbcb50bb059e" providerId="ADAL" clId="{C21BE2EE-E95E-4214-B046-6B425C6E4520}" dt="2024-08-23T02:07:17.873" v="28" actId="26606"/>
        <pc:sldMkLst>
          <pc:docMk/>
          <pc:sldMk cId="1263416909" sldId="266"/>
        </pc:sldMkLst>
        <pc:spChg chg="mod">
          <ac:chgData name="Lynn Bruning" userId="863cbf6e-2a2c-426e-a7c3-dbcb50bb059e" providerId="ADAL" clId="{C21BE2EE-E95E-4214-B046-6B425C6E4520}" dt="2024-08-23T02:07:17.873" v="28" actId="26606"/>
          <ac:spMkLst>
            <pc:docMk/>
            <pc:sldMk cId="1263416909" sldId="266"/>
            <ac:spMk id="3074" creationId="{00000000-0000-0000-0000-000000000000}"/>
          </ac:spMkLst>
        </pc:spChg>
        <pc:spChg chg="del mod">
          <ac:chgData name="Lynn Bruning" userId="863cbf6e-2a2c-426e-a7c3-dbcb50bb059e" providerId="ADAL" clId="{C21BE2EE-E95E-4214-B046-6B425C6E4520}" dt="2024-08-23T02:07:17.873" v="28" actId="26606"/>
          <ac:spMkLst>
            <pc:docMk/>
            <pc:sldMk cId="1263416909" sldId="266"/>
            <ac:spMk id="3075" creationId="{00000000-0000-0000-0000-000000000000}"/>
          </ac:spMkLst>
        </pc:spChg>
        <pc:spChg chg="add">
          <ac:chgData name="Lynn Bruning" userId="863cbf6e-2a2c-426e-a7c3-dbcb50bb059e" providerId="ADAL" clId="{C21BE2EE-E95E-4214-B046-6B425C6E4520}" dt="2024-08-23T02:07:17.873" v="28" actId="26606"/>
          <ac:spMkLst>
            <pc:docMk/>
            <pc:sldMk cId="1263416909" sldId="266"/>
            <ac:spMk id="3081" creationId="{4E78424C-6FD0-41F8-9CAA-5DC19C42359F}"/>
          </ac:spMkLst>
        </pc:spChg>
        <pc:spChg chg="add">
          <ac:chgData name="Lynn Bruning" userId="863cbf6e-2a2c-426e-a7c3-dbcb50bb059e" providerId="ADAL" clId="{C21BE2EE-E95E-4214-B046-6B425C6E4520}" dt="2024-08-23T02:07:17.873" v="28" actId="26606"/>
          <ac:spMkLst>
            <pc:docMk/>
            <pc:sldMk cId="1263416909" sldId="266"/>
            <ac:spMk id="3083" creationId="{DD136760-57DC-4301-8BEA-B71AD2D13905}"/>
          </ac:spMkLst>
        </pc:spChg>
        <pc:spChg chg="add">
          <ac:chgData name="Lynn Bruning" userId="863cbf6e-2a2c-426e-a7c3-dbcb50bb059e" providerId="ADAL" clId="{C21BE2EE-E95E-4214-B046-6B425C6E4520}" dt="2024-08-23T02:07:17.873" v="28" actId="26606"/>
          <ac:spMkLst>
            <pc:docMk/>
            <pc:sldMk cId="1263416909" sldId="266"/>
            <ac:spMk id="3085" creationId="{BDC58DEA-1307-4F44-AD47-E613D8B76A89}"/>
          </ac:spMkLst>
        </pc:spChg>
        <pc:spChg chg="add">
          <ac:chgData name="Lynn Bruning" userId="863cbf6e-2a2c-426e-a7c3-dbcb50bb059e" providerId="ADAL" clId="{C21BE2EE-E95E-4214-B046-6B425C6E4520}" dt="2024-08-23T02:07:17.873" v="28" actId="26606"/>
          <ac:spMkLst>
            <pc:docMk/>
            <pc:sldMk cId="1263416909" sldId="266"/>
            <ac:spMk id="3087" creationId="{C99B912D-1E4B-42AF-A2BE-CFEFEC916EE7}"/>
          </ac:spMkLst>
        </pc:spChg>
        <pc:graphicFrameChg chg="add">
          <ac:chgData name="Lynn Bruning" userId="863cbf6e-2a2c-426e-a7c3-dbcb50bb059e" providerId="ADAL" clId="{C21BE2EE-E95E-4214-B046-6B425C6E4520}" dt="2024-08-23T02:07:17.873" v="28" actId="26606"/>
          <ac:graphicFrameMkLst>
            <pc:docMk/>
            <pc:sldMk cId="1263416909" sldId="266"/>
            <ac:graphicFrameMk id="3077" creationId="{960E41B5-8F8F-A1A3-99A4-EDE0A1A8114B}"/>
          </ac:graphicFrameMkLst>
        </pc:graphicFrameChg>
      </pc:sldChg>
      <pc:sldChg chg="addSp delSp modSp mod">
        <pc:chgData name="Lynn Bruning" userId="863cbf6e-2a2c-426e-a7c3-dbcb50bb059e" providerId="ADAL" clId="{C21BE2EE-E95E-4214-B046-6B425C6E4520}" dt="2024-08-23T02:05:52.722" v="20" actId="26606"/>
        <pc:sldMkLst>
          <pc:docMk/>
          <pc:sldMk cId="4003784000" sldId="267"/>
        </pc:sldMkLst>
        <pc:spChg chg="del mod">
          <ac:chgData name="Lynn Bruning" userId="863cbf6e-2a2c-426e-a7c3-dbcb50bb059e" providerId="ADAL" clId="{C21BE2EE-E95E-4214-B046-6B425C6E4520}" dt="2024-08-23T02:05:52.722" v="20" actId="26606"/>
          <ac:spMkLst>
            <pc:docMk/>
            <pc:sldMk cId="4003784000" sldId="267"/>
            <ac:spMk id="8" creationId="{00000000-0000-0000-0000-000000000000}"/>
          </ac:spMkLst>
        </pc:spChg>
        <pc:graphicFrameChg chg="add">
          <ac:chgData name="Lynn Bruning" userId="863cbf6e-2a2c-426e-a7c3-dbcb50bb059e" providerId="ADAL" clId="{C21BE2EE-E95E-4214-B046-6B425C6E4520}" dt="2024-08-23T02:05:52.722" v="20" actId="26606"/>
          <ac:graphicFrameMkLst>
            <pc:docMk/>
            <pc:sldMk cId="4003784000" sldId="267"/>
            <ac:graphicFrameMk id="10" creationId="{C75274C5-463F-96C0-0CA5-37871BB5BD8A}"/>
          </ac:graphicFrameMkLst>
        </pc:graphicFrameChg>
      </pc:sldChg>
      <pc:sldChg chg="addSp modSp mod setBg">
        <pc:chgData name="Lynn Bruning" userId="863cbf6e-2a2c-426e-a7c3-dbcb50bb059e" providerId="ADAL" clId="{C21BE2EE-E95E-4214-B046-6B425C6E4520}" dt="2024-08-23T02:02:56.996" v="8" actId="26606"/>
        <pc:sldMkLst>
          <pc:docMk/>
          <pc:sldMk cId="3250755074" sldId="269"/>
        </pc:sldMkLst>
        <pc:spChg chg="mod">
          <ac:chgData name="Lynn Bruning" userId="863cbf6e-2a2c-426e-a7c3-dbcb50bb059e" providerId="ADAL" clId="{C21BE2EE-E95E-4214-B046-6B425C6E4520}" dt="2024-08-23T02:02:56.996" v="8" actId="26606"/>
          <ac:spMkLst>
            <pc:docMk/>
            <pc:sldMk cId="3250755074" sldId="269"/>
            <ac:spMk id="2" creationId="{00000000-0000-0000-0000-000000000000}"/>
          </ac:spMkLst>
        </pc:spChg>
        <pc:spChg chg="mod">
          <ac:chgData name="Lynn Bruning" userId="863cbf6e-2a2c-426e-a7c3-dbcb50bb059e" providerId="ADAL" clId="{C21BE2EE-E95E-4214-B046-6B425C6E4520}" dt="2024-08-23T02:02:56.996" v="8" actId="26606"/>
          <ac:spMkLst>
            <pc:docMk/>
            <pc:sldMk cId="3250755074" sldId="269"/>
            <ac:spMk id="3" creationId="{00000000-0000-0000-0000-000000000000}"/>
          </ac:spMkLst>
        </pc:spChg>
        <pc:spChg chg="add">
          <ac:chgData name="Lynn Bruning" userId="863cbf6e-2a2c-426e-a7c3-dbcb50bb059e" providerId="ADAL" clId="{C21BE2EE-E95E-4214-B046-6B425C6E4520}" dt="2024-08-23T02:02:56.996" v="8" actId="26606"/>
          <ac:spMkLst>
            <pc:docMk/>
            <pc:sldMk cId="3250755074" sldId="269"/>
            <ac:spMk id="9" creationId="{C885E190-58DD-42DD-A4A8-401E15C92A52}"/>
          </ac:spMkLst>
        </pc:spChg>
        <pc:picChg chg="add">
          <ac:chgData name="Lynn Bruning" userId="863cbf6e-2a2c-426e-a7c3-dbcb50bb059e" providerId="ADAL" clId="{C21BE2EE-E95E-4214-B046-6B425C6E4520}" dt="2024-08-23T02:02:56.996" v="8" actId="26606"/>
          <ac:picMkLst>
            <pc:docMk/>
            <pc:sldMk cId="3250755074" sldId="269"/>
            <ac:picMk id="5" creationId="{58B145D7-CD8A-59CF-A9B4-7213410B7DF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6059B-63B9-4719-8CB5-8046B4171B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085FAF-060D-4B3C-BE1B-7CD5BF544943}">
      <dgm:prSet/>
      <dgm:spPr/>
      <dgm:t>
        <a:bodyPr/>
        <a:lstStyle/>
        <a:p>
          <a:r>
            <a:rPr lang="en-NZ" b="1"/>
            <a:t>Developmental Model of Supervisor Development (Watkins 1993)</a:t>
          </a:r>
          <a:endParaRPr lang="en-US"/>
        </a:p>
      </dgm:t>
    </dgm:pt>
    <dgm:pt modelId="{16C608E3-68DD-4115-9F10-09705C395EAF}" type="parTrans" cxnId="{A3BB072D-A84D-4527-9D13-4C3F30BE870B}">
      <dgm:prSet/>
      <dgm:spPr/>
      <dgm:t>
        <a:bodyPr/>
        <a:lstStyle/>
        <a:p>
          <a:endParaRPr lang="en-US"/>
        </a:p>
      </dgm:t>
    </dgm:pt>
    <dgm:pt modelId="{C36B313F-313E-4EFC-82F0-8CBDF294F240}" type="sibTrans" cxnId="{A3BB072D-A84D-4527-9D13-4C3F30BE870B}">
      <dgm:prSet/>
      <dgm:spPr/>
      <dgm:t>
        <a:bodyPr/>
        <a:lstStyle/>
        <a:p>
          <a:endParaRPr lang="en-US"/>
        </a:p>
      </dgm:t>
    </dgm:pt>
    <dgm:pt modelId="{9345592F-068A-4FF3-BBAF-5F1FA5A7A045}">
      <dgm:prSet/>
      <dgm:spPr/>
      <dgm:t>
        <a:bodyPr/>
        <a:lstStyle/>
        <a:p>
          <a:r>
            <a:rPr lang="en-NZ" b="1"/>
            <a:t>‘Thinking like a supervisor’  (Adapted from Davys, A. M., &amp; Beddoe, L. (2020))</a:t>
          </a:r>
          <a:endParaRPr lang="en-US"/>
        </a:p>
      </dgm:t>
    </dgm:pt>
    <dgm:pt modelId="{F2715BC7-5243-44F5-A9C1-286E0D0FB544}" type="parTrans" cxnId="{D88952DB-A078-4097-8F17-D560839FEEA1}">
      <dgm:prSet/>
      <dgm:spPr/>
      <dgm:t>
        <a:bodyPr/>
        <a:lstStyle/>
        <a:p>
          <a:endParaRPr lang="en-US"/>
        </a:p>
      </dgm:t>
    </dgm:pt>
    <dgm:pt modelId="{F3269422-43A4-4723-B8B2-F66328C7EFE9}" type="sibTrans" cxnId="{D88952DB-A078-4097-8F17-D560839FEEA1}">
      <dgm:prSet/>
      <dgm:spPr/>
      <dgm:t>
        <a:bodyPr/>
        <a:lstStyle/>
        <a:p>
          <a:endParaRPr lang="en-US"/>
        </a:p>
      </dgm:t>
    </dgm:pt>
    <dgm:pt modelId="{1988A14B-91C0-47EE-9F08-AB61BC65EBD3}">
      <dgm:prSet/>
      <dgm:spPr/>
      <dgm:t>
        <a:bodyPr/>
        <a:lstStyle/>
        <a:p>
          <a:r>
            <a:rPr lang="en-NZ" b="1"/>
            <a:t>Good Practice Guidelines, (Proctor 1994) </a:t>
          </a:r>
          <a:endParaRPr lang="en-US"/>
        </a:p>
      </dgm:t>
    </dgm:pt>
    <dgm:pt modelId="{7FB6B612-26AD-47D6-8E69-2340063A14A2}" type="parTrans" cxnId="{A289DB17-901B-44A4-8A32-F53D44E66508}">
      <dgm:prSet/>
      <dgm:spPr/>
      <dgm:t>
        <a:bodyPr/>
        <a:lstStyle/>
        <a:p>
          <a:endParaRPr lang="en-US"/>
        </a:p>
      </dgm:t>
    </dgm:pt>
    <dgm:pt modelId="{01059587-0E21-44B1-8BEF-F8A753719A3D}" type="sibTrans" cxnId="{A289DB17-901B-44A4-8A32-F53D44E66508}">
      <dgm:prSet/>
      <dgm:spPr/>
      <dgm:t>
        <a:bodyPr/>
        <a:lstStyle/>
        <a:p>
          <a:endParaRPr lang="en-US"/>
        </a:p>
      </dgm:t>
    </dgm:pt>
    <dgm:pt modelId="{86F47857-E5EC-447E-A6D4-2261009D2BDF}" type="pres">
      <dgm:prSet presAssocID="{3136059B-63B9-4719-8CB5-8046B4171B20}" presName="root" presStyleCnt="0">
        <dgm:presLayoutVars>
          <dgm:dir/>
          <dgm:resizeHandles val="exact"/>
        </dgm:presLayoutVars>
      </dgm:prSet>
      <dgm:spPr/>
    </dgm:pt>
    <dgm:pt modelId="{DD5F0793-FA9A-4A83-BE73-6E0DA752ACC4}" type="pres">
      <dgm:prSet presAssocID="{D8085FAF-060D-4B3C-BE1B-7CD5BF544943}" presName="compNode" presStyleCnt="0"/>
      <dgm:spPr/>
    </dgm:pt>
    <dgm:pt modelId="{31D883B7-4426-40B9-BCA7-20762B7F8C8D}" type="pres">
      <dgm:prSet presAssocID="{D8085FAF-060D-4B3C-BE1B-7CD5BF544943}" presName="bgRect" presStyleLbl="bgShp" presStyleIdx="0" presStyleCnt="3"/>
      <dgm:spPr/>
    </dgm:pt>
    <dgm:pt modelId="{BDABA4A2-24DE-40BD-B55E-12D72BA05F2E}" type="pres">
      <dgm:prSet presAssocID="{D8085FAF-060D-4B3C-BE1B-7CD5BF5449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0C2F1C56-DF1A-42BB-B296-E0200F8C0205}" type="pres">
      <dgm:prSet presAssocID="{D8085FAF-060D-4B3C-BE1B-7CD5BF544943}" presName="spaceRect" presStyleCnt="0"/>
      <dgm:spPr/>
    </dgm:pt>
    <dgm:pt modelId="{4656B3A7-0C0D-4847-A57D-3EA2EE69018E}" type="pres">
      <dgm:prSet presAssocID="{D8085FAF-060D-4B3C-BE1B-7CD5BF544943}" presName="parTx" presStyleLbl="revTx" presStyleIdx="0" presStyleCnt="3">
        <dgm:presLayoutVars>
          <dgm:chMax val="0"/>
          <dgm:chPref val="0"/>
        </dgm:presLayoutVars>
      </dgm:prSet>
      <dgm:spPr/>
    </dgm:pt>
    <dgm:pt modelId="{FC9F7B32-AC7D-4BEC-B7A7-0F17C676DAB5}" type="pres">
      <dgm:prSet presAssocID="{C36B313F-313E-4EFC-82F0-8CBDF294F240}" presName="sibTrans" presStyleCnt="0"/>
      <dgm:spPr/>
    </dgm:pt>
    <dgm:pt modelId="{6F1DB67A-9021-4FA2-8AC3-374A820C27A0}" type="pres">
      <dgm:prSet presAssocID="{9345592F-068A-4FF3-BBAF-5F1FA5A7A045}" presName="compNode" presStyleCnt="0"/>
      <dgm:spPr/>
    </dgm:pt>
    <dgm:pt modelId="{AE0D2E7B-FB22-47E7-B631-85BF8BCEF1B2}" type="pres">
      <dgm:prSet presAssocID="{9345592F-068A-4FF3-BBAF-5F1FA5A7A045}" presName="bgRect" presStyleLbl="bgShp" presStyleIdx="1" presStyleCnt="3"/>
      <dgm:spPr/>
    </dgm:pt>
    <dgm:pt modelId="{9F53E86A-AE9C-49AF-A0FC-0332403ABE13}" type="pres">
      <dgm:prSet presAssocID="{9345592F-068A-4FF3-BBAF-5F1FA5A7A0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0D460B2A-46AA-40B5-9D76-69300F800DE0}" type="pres">
      <dgm:prSet presAssocID="{9345592F-068A-4FF3-BBAF-5F1FA5A7A045}" presName="spaceRect" presStyleCnt="0"/>
      <dgm:spPr/>
    </dgm:pt>
    <dgm:pt modelId="{AA0558D1-250A-4153-B414-07A7A10EF41E}" type="pres">
      <dgm:prSet presAssocID="{9345592F-068A-4FF3-BBAF-5F1FA5A7A045}" presName="parTx" presStyleLbl="revTx" presStyleIdx="1" presStyleCnt="3">
        <dgm:presLayoutVars>
          <dgm:chMax val="0"/>
          <dgm:chPref val="0"/>
        </dgm:presLayoutVars>
      </dgm:prSet>
      <dgm:spPr/>
    </dgm:pt>
    <dgm:pt modelId="{A4568715-DB18-49C0-BDD6-62A7F6BF5EB2}" type="pres">
      <dgm:prSet presAssocID="{F3269422-43A4-4723-B8B2-F66328C7EFE9}" presName="sibTrans" presStyleCnt="0"/>
      <dgm:spPr/>
    </dgm:pt>
    <dgm:pt modelId="{A1ACB4D8-5DAD-4F72-B462-66140CE8FF72}" type="pres">
      <dgm:prSet presAssocID="{1988A14B-91C0-47EE-9F08-AB61BC65EBD3}" presName="compNode" presStyleCnt="0"/>
      <dgm:spPr/>
    </dgm:pt>
    <dgm:pt modelId="{E07B40B6-07A3-4D97-956D-68237B690E06}" type="pres">
      <dgm:prSet presAssocID="{1988A14B-91C0-47EE-9F08-AB61BC65EBD3}" presName="bgRect" presStyleLbl="bgShp" presStyleIdx="2" presStyleCnt="3"/>
      <dgm:spPr/>
    </dgm:pt>
    <dgm:pt modelId="{E7FB291D-CCB5-42F3-AE48-A9E28E3FA7C1}" type="pres">
      <dgm:prSet presAssocID="{1988A14B-91C0-47EE-9F08-AB61BC65EB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0578F6AB-441D-4E5A-BFC3-16B275140CB8}" type="pres">
      <dgm:prSet presAssocID="{1988A14B-91C0-47EE-9F08-AB61BC65EBD3}" presName="spaceRect" presStyleCnt="0"/>
      <dgm:spPr/>
    </dgm:pt>
    <dgm:pt modelId="{ACB03D09-1755-47A4-B931-FBADFECBEF83}" type="pres">
      <dgm:prSet presAssocID="{1988A14B-91C0-47EE-9F08-AB61BC65EBD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289DB17-901B-44A4-8A32-F53D44E66508}" srcId="{3136059B-63B9-4719-8CB5-8046B4171B20}" destId="{1988A14B-91C0-47EE-9F08-AB61BC65EBD3}" srcOrd="2" destOrd="0" parTransId="{7FB6B612-26AD-47D6-8E69-2340063A14A2}" sibTransId="{01059587-0E21-44B1-8BEF-F8A753719A3D}"/>
    <dgm:cxn modelId="{A3BB072D-A84D-4527-9D13-4C3F30BE870B}" srcId="{3136059B-63B9-4719-8CB5-8046B4171B20}" destId="{D8085FAF-060D-4B3C-BE1B-7CD5BF544943}" srcOrd="0" destOrd="0" parTransId="{16C608E3-68DD-4115-9F10-09705C395EAF}" sibTransId="{C36B313F-313E-4EFC-82F0-8CBDF294F240}"/>
    <dgm:cxn modelId="{F88A2A99-33C4-4EF6-872F-44F586D0509D}" type="presOf" srcId="{1988A14B-91C0-47EE-9F08-AB61BC65EBD3}" destId="{ACB03D09-1755-47A4-B931-FBADFECBEF83}" srcOrd="0" destOrd="0" presId="urn:microsoft.com/office/officeart/2018/2/layout/IconVerticalSolidList"/>
    <dgm:cxn modelId="{66DEE3A7-15E4-4D54-8B78-EE525030D9D7}" type="presOf" srcId="{D8085FAF-060D-4B3C-BE1B-7CD5BF544943}" destId="{4656B3A7-0C0D-4847-A57D-3EA2EE69018E}" srcOrd="0" destOrd="0" presId="urn:microsoft.com/office/officeart/2018/2/layout/IconVerticalSolidList"/>
    <dgm:cxn modelId="{D88952DB-A078-4097-8F17-D560839FEEA1}" srcId="{3136059B-63B9-4719-8CB5-8046B4171B20}" destId="{9345592F-068A-4FF3-BBAF-5F1FA5A7A045}" srcOrd="1" destOrd="0" parTransId="{F2715BC7-5243-44F5-A9C1-286E0D0FB544}" sibTransId="{F3269422-43A4-4723-B8B2-F66328C7EFE9}"/>
    <dgm:cxn modelId="{69E02FF0-11AE-40EF-8092-38607B633321}" type="presOf" srcId="{3136059B-63B9-4719-8CB5-8046B4171B20}" destId="{86F47857-E5EC-447E-A6D4-2261009D2BDF}" srcOrd="0" destOrd="0" presId="urn:microsoft.com/office/officeart/2018/2/layout/IconVerticalSolidList"/>
    <dgm:cxn modelId="{A421F8FB-A3B5-4FAF-B47A-BEEFD6CEDFAD}" type="presOf" srcId="{9345592F-068A-4FF3-BBAF-5F1FA5A7A045}" destId="{AA0558D1-250A-4153-B414-07A7A10EF41E}" srcOrd="0" destOrd="0" presId="urn:microsoft.com/office/officeart/2018/2/layout/IconVerticalSolidList"/>
    <dgm:cxn modelId="{3243ECAB-4B2E-4D04-89D9-B74BA1D0C13C}" type="presParOf" srcId="{86F47857-E5EC-447E-A6D4-2261009D2BDF}" destId="{DD5F0793-FA9A-4A83-BE73-6E0DA752ACC4}" srcOrd="0" destOrd="0" presId="urn:microsoft.com/office/officeart/2018/2/layout/IconVerticalSolidList"/>
    <dgm:cxn modelId="{E9A1010A-1B6A-4481-A061-D9826ABC8F57}" type="presParOf" srcId="{DD5F0793-FA9A-4A83-BE73-6E0DA752ACC4}" destId="{31D883B7-4426-40B9-BCA7-20762B7F8C8D}" srcOrd="0" destOrd="0" presId="urn:microsoft.com/office/officeart/2018/2/layout/IconVerticalSolidList"/>
    <dgm:cxn modelId="{619B224E-F74B-493F-AAB5-CA9A9B3B1900}" type="presParOf" srcId="{DD5F0793-FA9A-4A83-BE73-6E0DA752ACC4}" destId="{BDABA4A2-24DE-40BD-B55E-12D72BA05F2E}" srcOrd="1" destOrd="0" presId="urn:microsoft.com/office/officeart/2018/2/layout/IconVerticalSolidList"/>
    <dgm:cxn modelId="{7E3220EE-71E4-40EF-94D9-9DEB998ACCEE}" type="presParOf" srcId="{DD5F0793-FA9A-4A83-BE73-6E0DA752ACC4}" destId="{0C2F1C56-DF1A-42BB-B296-E0200F8C0205}" srcOrd="2" destOrd="0" presId="urn:microsoft.com/office/officeart/2018/2/layout/IconVerticalSolidList"/>
    <dgm:cxn modelId="{884A003F-BC56-45BE-B3D6-64E2EEBC5F3A}" type="presParOf" srcId="{DD5F0793-FA9A-4A83-BE73-6E0DA752ACC4}" destId="{4656B3A7-0C0D-4847-A57D-3EA2EE69018E}" srcOrd="3" destOrd="0" presId="urn:microsoft.com/office/officeart/2018/2/layout/IconVerticalSolidList"/>
    <dgm:cxn modelId="{F1EB60D4-700B-4AB4-AB02-40559E43F628}" type="presParOf" srcId="{86F47857-E5EC-447E-A6D4-2261009D2BDF}" destId="{FC9F7B32-AC7D-4BEC-B7A7-0F17C676DAB5}" srcOrd="1" destOrd="0" presId="urn:microsoft.com/office/officeart/2018/2/layout/IconVerticalSolidList"/>
    <dgm:cxn modelId="{25527A25-476A-4790-A9FC-F74BA6C45474}" type="presParOf" srcId="{86F47857-E5EC-447E-A6D4-2261009D2BDF}" destId="{6F1DB67A-9021-4FA2-8AC3-374A820C27A0}" srcOrd="2" destOrd="0" presId="urn:microsoft.com/office/officeart/2018/2/layout/IconVerticalSolidList"/>
    <dgm:cxn modelId="{9CA49FFD-B9F3-42E6-80E6-5A7842C677D2}" type="presParOf" srcId="{6F1DB67A-9021-4FA2-8AC3-374A820C27A0}" destId="{AE0D2E7B-FB22-47E7-B631-85BF8BCEF1B2}" srcOrd="0" destOrd="0" presId="urn:microsoft.com/office/officeart/2018/2/layout/IconVerticalSolidList"/>
    <dgm:cxn modelId="{76855777-0B32-4A5C-9376-754AB60E47A9}" type="presParOf" srcId="{6F1DB67A-9021-4FA2-8AC3-374A820C27A0}" destId="{9F53E86A-AE9C-49AF-A0FC-0332403ABE13}" srcOrd="1" destOrd="0" presId="urn:microsoft.com/office/officeart/2018/2/layout/IconVerticalSolidList"/>
    <dgm:cxn modelId="{FAA9972F-90A0-4358-A387-5199991EDAAF}" type="presParOf" srcId="{6F1DB67A-9021-4FA2-8AC3-374A820C27A0}" destId="{0D460B2A-46AA-40B5-9D76-69300F800DE0}" srcOrd="2" destOrd="0" presId="urn:microsoft.com/office/officeart/2018/2/layout/IconVerticalSolidList"/>
    <dgm:cxn modelId="{F8591DEA-7F81-4738-8362-10802B2A0804}" type="presParOf" srcId="{6F1DB67A-9021-4FA2-8AC3-374A820C27A0}" destId="{AA0558D1-250A-4153-B414-07A7A10EF41E}" srcOrd="3" destOrd="0" presId="urn:microsoft.com/office/officeart/2018/2/layout/IconVerticalSolidList"/>
    <dgm:cxn modelId="{80FAB90A-93D3-4F80-9602-CAFAFE6A04A2}" type="presParOf" srcId="{86F47857-E5EC-447E-A6D4-2261009D2BDF}" destId="{A4568715-DB18-49C0-BDD6-62A7F6BF5EB2}" srcOrd="3" destOrd="0" presId="urn:microsoft.com/office/officeart/2018/2/layout/IconVerticalSolidList"/>
    <dgm:cxn modelId="{E8A08A5A-E11D-4D58-9871-B3B20893969A}" type="presParOf" srcId="{86F47857-E5EC-447E-A6D4-2261009D2BDF}" destId="{A1ACB4D8-5DAD-4F72-B462-66140CE8FF72}" srcOrd="4" destOrd="0" presId="urn:microsoft.com/office/officeart/2018/2/layout/IconVerticalSolidList"/>
    <dgm:cxn modelId="{FD4C4B74-3D17-466F-A5BF-F62C2029F63D}" type="presParOf" srcId="{A1ACB4D8-5DAD-4F72-B462-66140CE8FF72}" destId="{E07B40B6-07A3-4D97-956D-68237B690E06}" srcOrd="0" destOrd="0" presId="urn:microsoft.com/office/officeart/2018/2/layout/IconVerticalSolidList"/>
    <dgm:cxn modelId="{77153AF3-E601-4DB1-835E-456C32FAD274}" type="presParOf" srcId="{A1ACB4D8-5DAD-4F72-B462-66140CE8FF72}" destId="{E7FB291D-CCB5-42F3-AE48-A9E28E3FA7C1}" srcOrd="1" destOrd="0" presId="urn:microsoft.com/office/officeart/2018/2/layout/IconVerticalSolidList"/>
    <dgm:cxn modelId="{35B01267-90E3-4255-BC2A-941E3033A936}" type="presParOf" srcId="{A1ACB4D8-5DAD-4F72-B462-66140CE8FF72}" destId="{0578F6AB-441D-4E5A-BFC3-16B275140CB8}" srcOrd="2" destOrd="0" presId="urn:microsoft.com/office/officeart/2018/2/layout/IconVerticalSolidList"/>
    <dgm:cxn modelId="{D9232896-3A8B-48CC-B116-923707E4FBF6}" type="presParOf" srcId="{A1ACB4D8-5DAD-4F72-B462-66140CE8FF72}" destId="{ACB03D09-1755-47A4-B931-FBADFECBEF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36477-6C51-43D6-A6DB-E184914632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18745D-4AB5-4BDF-BF32-61A473BCE43B}">
      <dgm:prSet/>
      <dgm:spPr/>
      <dgm:t>
        <a:bodyPr/>
        <a:lstStyle/>
        <a:p>
          <a:r>
            <a:rPr lang="en-NZ"/>
            <a:t>To work with the service user/client/patient focus at arm’s length and with the perceptions and reactions of the supervisee forming much of the content.</a:t>
          </a:r>
          <a:endParaRPr lang="en-US"/>
        </a:p>
      </dgm:t>
    </dgm:pt>
    <dgm:pt modelId="{4EEAA5E4-595F-4054-91A4-46C2EE8E5097}" type="parTrans" cxnId="{13B86D6D-2282-47F0-B01B-3AFF8E604138}">
      <dgm:prSet/>
      <dgm:spPr/>
      <dgm:t>
        <a:bodyPr/>
        <a:lstStyle/>
        <a:p>
          <a:endParaRPr lang="en-US"/>
        </a:p>
      </dgm:t>
    </dgm:pt>
    <dgm:pt modelId="{27D63BCE-88AE-4561-A832-D46FDB2BFF0C}" type="sibTrans" cxnId="{13B86D6D-2282-47F0-B01B-3AFF8E604138}">
      <dgm:prSet/>
      <dgm:spPr/>
      <dgm:t>
        <a:bodyPr/>
        <a:lstStyle/>
        <a:p>
          <a:endParaRPr lang="en-US"/>
        </a:p>
      </dgm:t>
    </dgm:pt>
    <dgm:pt modelId="{E469D826-57DB-4FAA-8FD1-26902CD4678A}">
      <dgm:prSet/>
      <dgm:spPr/>
      <dgm:t>
        <a:bodyPr/>
        <a:lstStyle/>
        <a:p>
          <a:r>
            <a:rPr lang="en-NZ"/>
            <a:t>To recognise the centrality of learning and development in supervision, if it is to be effective. </a:t>
          </a:r>
          <a:endParaRPr lang="en-US"/>
        </a:p>
      </dgm:t>
    </dgm:pt>
    <dgm:pt modelId="{A0A8E395-3AA7-42AA-B21D-6358DFA15053}" type="parTrans" cxnId="{7992BF0B-F1CD-4BD4-99E0-C45EDAA35BC0}">
      <dgm:prSet/>
      <dgm:spPr/>
      <dgm:t>
        <a:bodyPr/>
        <a:lstStyle/>
        <a:p>
          <a:endParaRPr lang="en-US"/>
        </a:p>
      </dgm:t>
    </dgm:pt>
    <dgm:pt modelId="{26B279FF-19C2-4663-B6D9-1C02B6FF5210}" type="sibTrans" cxnId="{7992BF0B-F1CD-4BD4-99E0-C45EDAA35BC0}">
      <dgm:prSet/>
      <dgm:spPr/>
      <dgm:t>
        <a:bodyPr/>
        <a:lstStyle/>
        <a:p>
          <a:endParaRPr lang="en-US"/>
        </a:p>
      </dgm:t>
    </dgm:pt>
    <dgm:pt modelId="{7DE52D70-7FAD-4402-B34E-92FBBDB0595C}">
      <dgm:prSet/>
      <dgm:spPr/>
      <dgm:t>
        <a:bodyPr/>
        <a:lstStyle/>
        <a:p>
          <a:r>
            <a:rPr lang="en-NZ"/>
            <a:t>To manage the authority that comes with the role, and to explore the importance of power in supervision. </a:t>
          </a:r>
          <a:endParaRPr lang="en-US"/>
        </a:p>
      </dgm:t>
    </dgm:pt>
    <dgm:pt modelId="{439D722E-6F30-4185-9829-8806A3A19106}" type="parTrans" cxnId="{5CFC3E4A-25A0-4AF3-A1E5-E533B8332A30}">
      <dgm:prSet/>
      <dgm:spPr/>
      <dgm:t>
        <a:bodyPr/>
        <a:lstStyle/>
        <a:p>
          <a:endParaRPr lang="en-US"/>
        </a:p>
      </dgm:t>
    </dgm:pt>
    <dgm:pt modelId="{5E74ABAE-25DE-4EA8-B959-38DC732EC88E}" type="sibTrans" cxnId="{5CFC3E4A-25A0-4AF3-A1E5-E533B8332A30}">
      <dgm:prSet/>
      <dgm:spPr/>
      <dgm:t>
        <a:bodyPr/>
        <a:lstStyle/>
        <a:p>
          <a:endParaRPr lang="en-US"/>
        </a:p>
      </dgm:t>
    </dgm:pt>
    <dgm:pt modelId="{6DEBD774-76B7-489A-816F-9CF7760BA522}">
      <dgm:prSet/>
      <dgm:spPr/>
      <dgm:t>
        <a:bodyPr/>
        <a:lstStyle/>
        <a:p>
          <a:r>
            <a:rPr lang="en-NZ"/>
            <a:t>To work with the affect/emotional aspect in supervision appropriately and effectively. </a:t>
          </a:r>
          <a:endParaRPr lang="en-US"/>
        </a:p>
      </dgm:t>
    </dgm:pt>
    <dgm:pt modelId="{FBFA3716-7A81-43FD-9665-067BF1924D8C}" type="parTrans" cxnId="{489FCDFE-C3BC-4B63-90BB-35DAF5F1CAA1}">
      <dgm:prSet/>
      <dgm:spPr/>
      <dgm:t>
        <a:bodyPr/>
        <a:lstStyle/>
        <a:p>
          <a:endParaRPr lang="en-US"/>
        </a:p>
      </dgm:t>
    </dgm:pt>
    <dgm:pt modelId="{B417154D-217D-4F2F-988D-9AEE62DD9C76}" type="sibTrans" cxnId="{489FCDFE-C3BC-4B63-90BB-35DAF5F1CAA1}">
      <dgm:prSet/>
      <dgm:spPr/>
      <dgm:t>
        <a:bodyPr/>
        <a:lstStyle/>
        <a:p>
          <a:endParaRPr lang="en-US"/>
        </a:p>
      </dgm:t>
    </dgm:pt>
    <dgm:pt modelId="{FA907A17-B89A-44AE-A1B8-E1FF7A90D792}">
      <dgm:prSet/>
      <dgm:spPr/>
      <dgm:t>
        <a:bodyPr/>
        <a:lstStyle/>
        <a:p>
          <a:r>
            <a:rPr lang="en-NZ"/>
            <a:t>To maintain a balance in supervision with respect to risk.</a:t>
          </a:r>
          <a:endParaRPr lang="en-US"/>
        </a:p>
      </dgm:t>
    </dgm:pt>
    <dgm:pt modelId="{B9EE94E8-52D4-4854-9A3B-022DB3797DBD}" type="parTrans" cxnId="{6110EF50-7ED8-44FD-8473-5ED0CF185462}">
      <dgm:prSet/>
      <dgm:spPr/>
      <dgm:t>
        <a:bodyPr/>
        <a:lstStyle/>
        <a:p>
          <a:endParaRPr lang="en-US"/>
        </a:p>
      </dgm:t>
    </dgm:pt>
    <dgm:pt modelId="{B9DC06FE-1113-4E71-B954-7C21020C2761}" type="sibTrans" cxnId="{6110EF50-7ED8-44FD-8473-5ED0CF185462}">
      <dgm:prSet/>
      <dgm:spPr/>
      <dgm:t>
        <a:bodyPr/>
        <a:lstStyle/>
        <a:p>
          <a:endParaRPr lang="en-US"/>
        </a:p>
      </dgm:t>
    </dgm:pt>
    <dgm:pt modelId="{E2509800-ABEF-46FF-BFB4-7946452D3D91}">
      <dgm:prSet/>
      <dgm:spPr/>
      <dgm:t>
        <a:bodyPr/>
        <a:lstStyle/>
        <a:p>
          <a:r>
            <a:rPr lang="en-NZ"/>
            <a:t>Adapted from Davys, A. M., &amp; Beddoe, L. (2020). </a:t>
          </a:r>
          <a:r>
            <a:rPr lang="en-NZ" i="1"/>
            <a:t>Best Practice in Professional Supervision: A guide for the Helping professions</a:t>
          </a:r>
          <a:r>
            <a:rPr lang="en-NZ"/>
            <a:t>. London: Jessica Kingsley. </a:t>
          </a:r>
          <a:endParaRPr lang="en-US"/>
        </a:p>
      </dgm:t>
    </dgm:pt>
    <dgm:pt modelId="{44B50E56-D3F7-42CB-8686-C0ACC3D4DC92}" type="parTrans" cxnId="{49028869-B394-4EE2-B4AC-87BC46CD2B75}">
      <dgm:prSet/>
      <dgm:spPr/>
      <dgm:t>
        <a:bodyPr/>
        <a:lstStyle/>
        <a:p>
          <a:endParaRPr lang="en-US"/>
        </a:p>
      </dgm:t>
    </dgm:pt>
    <dgm:pt modelId="{862260CD-5A2D-4EB2-B2C7-E5B5F080CE9A}" type="sibTrans" cxnId="{49028869-B394-4EE2-B4AC-87BC46CD2B75}">
      <dgm:prSet/>
      <dgm:spPr/>
      <dgm:t>
        <a:bodyPr/>
        <a:lstStyle/>
        <a:p>
          <a:endParaRPr lang="en-US"/>
        </a:p>
      </dgm:t>
    </dgm:pt>
    <dgm:pt modelId="{C597844C-F75B-441F-A859-6439FDA97D0A}" type="pres">
      <dgm:prSet presAssocID="{85136477-6C51-43D6-A6DB-E184914632B2}" presName="linear" presStyleCnt="0">
        <dgm:presLayoutVars>
          <dgm:animLvl val="lvl"/>
          <dgm:resizeHandles val="exact"/>
        </dgm:presLayoutVars>
      </dgm:prSet>
      <dgm:spPr/>
    </dgm:pt>
    <dgm:pt modelId="{30A5CF17-4C49-4069-8CAA-90D3D7E462B6}" type="pres">
      <dgm:prSet presAssocID="{0F18745D-4AB5-4BDF-BF32-61A473BCE43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698513-7F69-41FB-A1A4-93101A0B3481}" type="pres">
      <dgm:prSet presAssocID="{27D63BCE-88AE-4561-A832-D46FDB2BFF0C}" presName="spacer" presStyleCnt="0"/>
      <dgm:spPr/>
    </dgm:pt>
    <dgm:pt modelId="{24821A4A-CCB9-4556-916D-A73CE30FA2B7}" type="pres">
      <dgm:prSet presAssocID="{E469D826-57DB-4FAA-8FD1-26902CD4678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30DA56-F56F-41A3-914C-AA2404E8EB6E}" type="pres">
      <dgm:prSet presAssocID="{26B279FF-19C2-4663-B6D9-1C02B6FF5210}" presName="spacer" presStyleCnt="0"/>
      <dgm:spPr/>
    </dgm:pt>
    <dgm:pt modelId="{A4A1101C-D3F9-451A-ADC5-75941797C368}" type="pres">
      <dgm:prSet presAssocID="{7DE52D70-7FAD-4402-B34E-92FBBDB0595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ADD3BEB-E94D-4AEF-B8F6-68CB768D0AC5}" type="pres">
      <dgm:prSet presAssocID="{5E74ABAE-25DE-4EA8-B959-38DC732EC88E}" presName="spacer" presStyleCnt="0"/>
      <dgm:spPr/>
    </dgm:pt>
    <dgm:pt modelId="{45FDCBC8-D879-4EE5-A07B-A86FAC625C01}" type="pres">
      <dgm:prSet presAssocID="{6DEBD774-76B7-489A-816F-9CF7760BA52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51AB324-259E-4FDC-AD71-ACB72152897E}" type="pres">
      <dgm:prSet presAssocID="{B417154D-217D-4F2F-988D-9AEE62DD9C76}" presName="spacer" presStyleCnt="0"/>
      <dgm:spPr/>
    </dgm:pt>
    <dgm:pt modelId="{653DA92C-10DE-4948-B217-0BF3AB959F4D}" type="pres">
      <dgm:prSet presAssocID="{FA907A17-B89A-44AE-A1B8-E1FF7A90D79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606A321-870E-4300-84D5-5FE71BA1C287}" type="pres">
      <dgm:prSet presAssocID="{B9DC06FE-1113-4E71-B954-7C21020C2761}" presName="spacer" presStyleCnt="0"/>
      <dgm:spPr/>
    </dgm:pt>
    <dgm:pt modelId="{9CF9C108-79EC-40A1-BC6D-12147A73FD19}" type="pres">
      <dgm:prSet presAssocID="{E2509800-ABEF-46FF-BFB4-7946452D3D9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992BF0B-F1CD-4BD4-99E0-C45EDAA35BC0}" srcId="{85136477-6C51-43D6-A6DB-E184914632B2}" destId="{E469D826-57DB-4FAA-8FD1-26902CD4678A}" srcOrd="1" destOrd="0" parTransId="{A0A8E395-3AA7-42AA-B21D-6358DFA15053}" sibTransId="{26B279FF-19C2-4663-B6D9-1C02B6FF5210}"/>
    <dgm:cxn modelId="{957BBA1E-C2BE-4F61-883F-3B20296EF717}" type="presOf" srcId="{6DEBD774-76B7-489A-816F-9CF7760BA522}" destId="{45FDCBC8-D879-4EE5-A07B-A86FAC625C01}" srcOrd="0" destOrd="0" presId="urn:microsoft.com/office/officeart/2005/8/layout/vList2"/>
    <dgm:cxn modelId="{A70C4C32-BD30-4CD4-9AEE-78985D7AAB1C}" type="presOf" srcId="{E469D826-57DB-4FAA-8FD1-26902CD4678A}" destId="{24821A4A-CCB9-4556-916D-A73CE30FA2B7}" srcOrd="0" destOrd="0" presId="urn:microsoft.com/office/officeart/2005/8/layout/vList2"/>
    <dgm:cxn modelId="{A5B8F933-192A-4D95-B358-9CFB9BDAAD7B}" type="presOf" srcId="{FA907A17-B89A-44AE-A1B8-E1FF7A90D792}" destId="{653DA92C-10DE-4948-B217-0BF3AB959F4D}" srcOrd="0" destOrd="0" presId="urn:microsoft.com/office/officeart/2005/8/layout/vList2"/>
    <dgm:cxn modelId="{6D31AB36-F159-46DA-8E63-EDDD9D79527A}" type="presOf" srcId="{7DE52D70-7FAD-4402-B34E-92FBBDB0595C}" destId="{A4A1101C-D3F9-451A-ADC5-75941797C368}" srcOrd="0" destOrd="0" presId="urn:microsoft.com/office/officeart/2005/8/layout/vList2"/>
    <dgm:cxn modelId="{4AACB245-F3E8-466F-B0FD-B81205A57DDA}" type="presOf" srcId="{0F18745D-4AB5-4BDF-BF32-61A473BCE43B}" destId="{30A5CF17-4C49-4069-8CAA-90D3D7E462B6}" srcOrd="0" destOrd="0" presId="urn:microsoft.com/office/officeart/2005/8/layout/vList2"/>
    <dgm:cxn modelId="{627B7F66-18EF-4713-A387-440B0AB557BB}" type="presOf" srcId="{85136477-6C51-43D6-A6DB-E184914632B2}" destId="{C597844C-F75B-441F-A859-6439FDA97D0A}" srcOrd="0" destOrd="0" presId="urn:microsoft.com/office/officeart/2005/8/layout/vList2"/>
    <dgm:cxn modelId="{49028869-B394-4EE2-B4AC-87BC46CD2B75}" srcId="{85136477-6C51-43D6-A6DB-E184914632B2}" destId="{E2509800-ABEF-46FF-BFB4-7946452D3D91}" srcOrd="5" destOrd="0" parTransId="{44B50E56-D3F7-42CB-8686-C0ACC3D4DC92}" sibTransId="{862260CD-5A2D-4EB2-B2C7-E5B5F080CE9A}"/>
    <dgm:cxn modelId="{5CFC3E4A-25A0-4AF3-A1E5-E533B8332A30}" srcId="{85136477-6C51-43D6-A6DB-E184914632B2}" destId="{7DE52D70-7FAD-4402-B34E-92FBBDB0595C}" srcOrd="2" destOrd="0" parTransId="{439D722E-6F30-4185-9829-8806A3A19106}" sibTransId="{5E74ABAE-25DE-4EA8-B959-38DC732EC88E}"/>
    <dgm:cxn modelId="{13B86D6D-2282-47F0-B01B-3AFF8E604138}" srcId="{85136477-6C51-43D6-A6DB-E184914632B2}" destId="{0F18745D-4AB5-4BDF-BF32-61A473BCE43B}" srcOrd="0" destOrd="0" parTransId="{4EEAA5E4-595F-4054-91A4-46C2EE8E5097}" sibTransId="{27D63BCE-88AE-4561-A832-D46FDB2BFF0C}"/>
    <dgm:cxn modelId="{6110EF50-7ED8-44FD-8473-5ED0CF185462}" srcId="{85136477-6C51-43D6-A6DB-E184914632B2}" destId="{FA907A17-B89A-44AE-A1B8-E1FF7A90D792}" srcOrd="4" destOrd="0" parTransId="{B9EE94E8-52D4-4854-9A3B-022DB3797DBD}" sibTransId="{B9DC06FE-1113-4E71-B954-7C21020C2761}"/>
    <dgm:cxn modelId="{8C1690EA-6550-45DC-AAD9-40381D062A99}" type="presOf" srcId="{E2509800-ABEF-46FF-BFB4-7946452D3D91}" destId="{9CF9C108-79EC-40A1-BC6D-12147A73FD19}" srcOrd="0" destOrd="0" presId="urn:microsoft.com/office/officeart/2005/8/layout/vList2"/>
    <dgm:cxn modelId="{489FCDFE-C3BC-4B63-90BB-35DAF5F1CAA1}" srcId="{85136477-6C51-43D6-A6DB-E184914632B2}" destId="{6DEBD774-76B7-489A-816F-9CF7760BA522}" srcOrd="3" destOrd="0" parTransId="{FBFA3716-7A81-43FD-9665-067BF1924D8C}" sibTransId="{B417154D-217D-4F2F-988D-9AEE62DD9C76}"/>
    <dgm:cxn modelId="{0512CEBE-A5CF-49D9-95BA-2284F76CB44E}" type="presParOf" srcId="{C597844C-F75B-441F-A859-6439FDA97D0A}" destId="{30A5CF17-4C49-4069-8CAA-90D3D7E462B6}" srcOrd="0" destOrd="0" presId="urn:microsoft.com/office/officeart/2005/8/layout/vList2"/>
    <dgm:cxn modelId="{97F49A93-C0D8-461C-BBAE-7EDEDC9F5376}" type="presParOf" srcId="{C597844C-F75B-441F-A859-6439FDA97D0A}" destId="{FB698513-7F69-41FB-A1A4-93101A0B3481}" srcOrd="1" destOrd="0" presId="urn:microsoft.com/office/officeart/2005/8/layout/vList2"/>
    <dgm:cxn modelId="{B47CE4FA-8F16-476A-926B-3E858D5F6810}" type="presParOf" srcId="{C597844C-F75B-441F-A859-6439FDA97D0A}" destId="{24821A4A-CCB9-4556-916D-A73CE30FA2B7}" srcOrd="2" destOrd="0" presId="urn:microsoft.com/office/officeart/2005/8/layout/vList2"/>
    <dgm:cxn modelId="{E83CF26F-55DB-4AEB-95FE-8822AA8B4E0A}" type="presParOf" srcId="{C597844C-F75B-441F-A859-6439FDA97D0A}" destId="{1A30DA56-F56F-41A3-914C-AA2404E8EB6E}" srcOrd="3" destOrd="0" presId="urn:microsoft.com/office/officeart/2005/8/layout/vList2"/>
    <dgm:cxn modelId="{805A0BC2-0B68-4D30-BD21-2601C1E507AF}" type="presParOf" srcId="{C597844C-F75B-441F-A859-6439FDA97D0A}" destId="{A4A1101C-D3F9-451A-ADC5-75941797C368}" srcOrd="4" destOrd="0" presId="urn:microsoft.com/office/officeart/2005/8/layout/vList2"/>
    <dgm:cxn modelId="{EFC516B7-9000-4EE0-B319-12664BA732FA}" type="presParOf" srcId="{C597844C-F75B-441F-A859-6439FDA97D0A}" destId="{3ADD3BEB-E94D-4AEF-B8F6-68CB768D0AC5}" srcOrd="5" destOrd="0" presId="urn:microsoft.com/office/officeart/2005/8/layout/vList2"/>
    <dgm:cxn modelId="{73249EA7-2814-4CCF-B774-8699FB10C071}" type="presParOf" srcId="{C597844C-F75B-441F-A859-6439FDA97D0A}" destId="{45FDCBC8-D879-4EE5-A07B-A86FAC625C01}" srcOrd="6" destOrd="0" presId="urn:microsoft.com/office/officeart/2005/8/layout/vList2"/>
    <dgm:cxn modelId="{17FD7DD3-13EC-42CB-8A15-10C214A964DC}" type="presParOf" srcId="{C597844C-F75B-441F-A859-6439FDA97D0A}" destId="{551AB324-259E-4FDC-AD71-ACB72152897E}" srcOrd="7" destOrd="0" presId="urn:microsoft.com/office/officeart/2005/8/layout/vList2"/>
    <dgm:cxn modelId="{A90CA230-03E1-4B16-9A33-A4E210C3DF93}" type="presParOf" srcId="{C597844C-F75B-441F-A859-6439FDA97D0A}" destId="{653DA92C-10DE-4948-B217-0BF3AB959F4D}" srcOrd="8" destOrd="0" presId="urn:microsoft.com/office/officeart/2005/8/layout/vList2"/>
    <dgm:cxn modelId="{0EEE3C07-9770-4052-AE4A-29D5DD8EB503}" type="presParOf" srcId="{C597844C-F75B-441F-A859-6439FDA97D0A}" destId="{B606A321-870E-4300-84D5-5FE71BA1C287}" srcOrd="9" destOrd="0" presId="urn:microsoft.com/office/officeart/2005/8/layout/vList2"/>
    <dgm:cxn modelId="{830A8A2D-98E5-454B-8C64-94D1D7B0E46F}" type="presParOf" srcId="{C597844C-F75B-441F-A859-6439FDA97D0A}" destId="{9CF9C108-79EC-40A1-BC6D-12147A73FD1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D7C91-3108-4DE8-870A-3B03AA8531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9CB5EB-B813-40C2-8271-63A334DE054C}">
      <dgm:prSet/>
      <dgm:spPr/>
      <dgm:t>
        <a:bodyPr/>
        <a:lstStyle/>
        <a:p>
          <a:r>
            <a:rPr lang="en-NZ" b="1"/>
            <a:t>role of supervisor –  role shock, role recovery, role consolidation, role mastery</a:t>
          </a:r>
          <a:endParaRPr lang="en-US"/>
        </a:p>
      </dgm:t>
    </dgm:pt>
    <dgm:pt modelId="{AEC0ADB9-0D28-4A20-97FE-A2162CC1D3BE}" type="parTrans" cxnId="{C7306534-985D-4D2F-A93B-EA38E6E71CC5}">
      <dgm:prSet/>
      <dgm:spPr/>
      <dgm:t>
        <a:bodyPr/>
        <a:lstStyle/>
        <a:p>
          <a:endParaRPr lang="en-US"/>
        </a:p>
      </dgm:t>
    </dgm:pt>
    <dgm:pt modelId="{8DBECAEE-1B5F-49AB-9189-21483F1E096B}" type="sibTrans" cxnId="{C7306534-985D-4D2F-A93B-EA38E6E71CC5}">
      <dgm:prSet/>
      <dgm:spPr/>
      <dgm:t>
        <a:bodyPr/>
        <a:lstStyle/>
        <a:p>
          <a:endParaRPr lang="en-US"/>
        </a:p>
      </dgm:t>
    </dgm:pt>
    <dgm:pt modelId="{B8FE1043-73B3-40B7-B04F-029649BC9BBB}">
      <dgm:prSet/>
      <dgm:spPr/>
      <dgm:t>
        <a:bodyPr/>
        <a:lstStyle/>
        <a:p>
          <a:r>
            <a:rPr lang="en-NZ" b="1"/>
            <a:t>affective focus of supervisor</a:t>
          </a:r>
          <a:endParaRPr lang="en-US"/>
        </a:p>
      </dgm:t>
    </dgm:pt>
    <dgm:pt modelId="{717549F3-1FB2-424A-9743-426EED728CDC}" type="parTrans" cxnId="{4F3E49BC-9931-43DF-99CE-FA1B08A514A4}">
      <dgm:prSet/>
      <dgm:spPr/>
      <dgm:t>
        <a:bodyPr/>
        <a:lstStyle/>
        <a:p>
          <a:endParaRPr lang="en-US"/>
        </a:p>
      </dgm:t>
    </dgm:pt>
    <dgm:pt modelId="{A4EBB889-1544-43B4-8909-3C5F4827F687}" type="sibTrans" cxnId="{4F3E49BC-9931-43DF-99CE-FA1B08A514A4}">
      <dgm:prSet/>
      <dgm:spPr/>
      <dgm:t>
        <a:bodyPr/>
        <a:lstStyle/>
        <a:p>
          <a:endParaRPr lang="en-US"/>
        </a:p>
      </dgm:t>
    </dgm:pt>
    <dgm:pt modelId="{34F8078B-0A42-4EA1-8455-C68A17679ACA}">
      <dgm:prSet/>
      <dgm:spPr/>
      <dgm:t>
        <a:bodyPr/>
        <a:lstStyle/>
        <a:p>
          <a:r>
            <a:rPr lang="en-NZ" b="1"/>
            <a:t>skills focus of supervisor</a:t>
          </a:r>
          <a:endParaRPr lang="en-US"/>
        </a:p>
      </dgm:t>
    </dgm:pt>
    <dgm:pt modelId="{6CC53D09-D3A0-4078-8667-5D9DB5E0B4BF}" type="parTrans" cxnId="{A223FA9A-4AEF-4D0B-92EF-A1302E0EDC1B}">
      <dgm:prSet/>
      <dgm:spPr/>
      <dgm:t>
        <a:bodyPr/>
        <a:lstStyle/>
        <a:p>
          <a:endParaRPr lang="en-US"/>
        </a:p>
      </dgm:t>
    </dgm:pt>
    <dgm:pt modelId="{9EC4C6FD-B23F-477E-8096-1C2461539C04}" type="sibTrans" cxnId="{A223FA9A-4AEF-4D0B-92EF-A1302E0EDC1B}">
      <dgm:prSet/>
      <dgm:spPr/>
      <dgm:t>
        <a:bodyPr/>
        <a:lstStyle/>
        <a:p>
          <a:endParaRPr lang="en-US"/>
        </a:p>
      </dgm:t>
    </dgm:pt>
    <dgm:pt modelId="{81F8DE5C-A221-4ABD-840A-805F3BE9370B}">
      <dgm:prSet/>
      <dgm:spPr/>
      <dgm:t>
        <a:bodyPr/>
        <a:lstStyle/>
        <a:p>
          <a:r>
            <a:rPr lang="en-NZ" b="1"/>
            <a:t>dependency in supervision</a:t>
          </a:r>
          <a:endParaRPr lang="en-US"/>
        </a:p>
      </dgm:t>
    </dgm:pt>
    <dgm:pt modelId="{93B140C4-4C3F-4B1F-B08F-1A10B8F3E58D}" type="parTrans" cxnId="{CEE73C13-C6A4-4D44-A409-120CF08FF040}">
      <dgm:prSet/>
      <dgm:spPr/>
      <dgm:t>
        <a:bodyPr/>
        <a:lstStyle/>
        <a:p>
          <a:endParaRPr lang="en-US"/>
        </a:p>
      </dgm:t>
    </dgm:pt>
    <dgm:pt modelId="{939B5E51-4CAB-4457-AC60-B406CC157768}" type="sibTrans" cxnId="{CEE73C13-C6A4-4D44-A409-120CF08FF040}">
      <dgm:prSet/>
      <dgm:spPr/>
      <dgm:t>
        <a:bodyPr/>
        <a:lstStyle/>
        <a:p>
          <a:endParaRPr lang="en-US"/>
        </a:p>
      </dgm:t>
    </dgm:pt>
    <dgm:pt modelId="{A7EC17DB-463F-484A-9B5F-DDA880C0D10D}">
      <dgm:prSet/>
      <dgm:spPr/>
      <dgm:t>
        <a:bodyPr/>
        <a:lstStyle/>
        <a:p>
          <a:r>
            <a:rPr lang="en-NZ" b="1"/>
            <a:t>role of support and confrontation</a:t>
          </a:r>
          <a:endParaRPr lang="en-US"/>
        </a:p>
      </dgm:t>
    </dgm:pt>
    <dgm:pt modelId="{2B8BD4FA-A4EA-4B43-9A12-C1B84AA301BD}" type="parTrans" cxnId="{109EE196-203E-49CB-B1FD-D6483B11DC5F}">
      <dgm:prSet/>
      <dgm:spPr/>
      <dgm:t>
        <a:bodyPr/>
        <a:lstStyle/>
        <a:p>
          <a:endParaRPr lang="en-US"/>
        </a:p>
      </dgm:t>
    </dgm:pt>
    <dgm:pt modelId="{010CEE54-823F-4718-BD91-A1929DE37CE9}" type="sibTrans" cxnId="{109EE196-203E-49CB-B1FD-D6483B11DC5F}">
      <dgm:prSet/>
      <dgm:spPr/>
      <dgm:t>
        <a:bodyPr/>
        <a:lstStyle/>
        <a:p>
          <a:endParaRPr lang="en-US"/>
        </a:p>
      </dgm:t>
    </dgm:pt>
    <dgm:pt modelId="{7E12561B-D6FE-450D-963B-5F696C2AFB2A}">
      <dgm:prSet/>
      <dgm:spPr/>
      <dgm:t>
        <a:bodyPr/>
        <a:lstStyle/>
        <a:p>
          <a:r>
            <a:rPr lang="en-NZ" b="1" i="1"/>
            <a:t>Supervisor Complexity Model, Watkins (1993)</a:t>
          </a:r>
          <a:endParaRPr lang="en-US"/>
        </a:p>
      </dgm:t>
    </dgm:pt>
    <dgm:pt modelId="{53356B90-2217-4F61-9BC6-F99F83943E79}" type="parTrans" cxnId="{AFA5872F-909C-4B6C-B581-D3B60497F65A}">
      <dgm:prSet/>
      <dgm:spPr/>
      <dgm:t>
        <a:bodyPr/>
        <a:lstStyle/>
        <a:p>
          <a:endParaRPr lang="en-US"/>
        </a:p>
      </dgm:t>
    </dgm:pt>
    <dgm:pt modelId="{35C3E535-EA2F-4885-9502-459AA2C6B0A5}" type="sibTrans" cxnId="{AFA5872F-909C-4B6C-B581-D3B60497F65A}">
      <dgm:prSet/>
      <dgm:spPr/>
      <dgm:t>
        <a:bodyPr/>
        <a:lstStyle/>
        <a:p>
          <a:endParaRPr lang="en-US"/>
        </a:p>
      </dgm:t>
    </dgm:pt>
    <dgm:pt modelId="{B77205D3-8893-4851-8DCC-7EEC028DB894}" type="pres">
      <dgm:prSet presAssocID="{668D7C91-3108-4DE8-870A-3B03AA853111}" presName="linear" presStyleCnt="0">
        <dgm:presLayoutVars>
          <dgm:animLvl val="lvl"/>
          <dgm:resizeHandles val="exact"/>
        </dgm:presLayoutVars>
      </dgm:prSet>
      <dgm:spPr/>
    </dgm:pt>
    <dgm:pt modelId="{F2C5826A-87C2-4BAA-83F1-55000EAC3136}" type="pres">
      <dgm:prSet presAssocID="{5F9CB5EB-B813-40C2-8271-63A334DE05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9574BF-6605-48DA-87B7-CD99F5191E8C}" type="pres">
      <dgm:prSet presAssocID="{8DBECAEE-1B5F-49AB-9189-21483F1E096B}" presName="spacer" presStyleCnt="0"/>
      <dgm:spPr/>
    </dgm:pt>
    <dgm:pt modelId="{DF39116B-0FFD-4D9A-A06B-238153112A0B}" type="pres">
      <dgm:prSet presAssocID="{B8FE1043-73B3-40B7-B04F-029649BC9B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01633B-20D4-4649-956B-C659A00E6FAD}" type="pres">
      <dgm:prSet presAssocID="{A4EBB889-1544-43B4-8909-3C5F4827F687}" presName="spacer" presStyleCnt="0"/>
      <dgm:spPr/>
    </dgm:pt>
    <dgm:pt modelId="{4943BDCA-C7D3-4DD4-8F73-9E8B6FAEB6AA}" type="pres">
      <dgm:prSet presAssocID="{34F8078B-0A42-4EA1-8455-C68A17679AC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0781A5-F73D-47C6-8342-148C1D97C26E}" type="pres">
      <dgm:prSet presAssocID="{9EC4C6FD-B23F-477E-8096-1C2461539C04}" presName="spacer" presStyleCnt="0"/>
      <dgm:spPr/>
    </dgm:pt>
    <dgm:pt modelId="{75F1CFA7-F11B-498F-9178-390F6EB5A6F8}" type="pres">
      <dgm:prSet presAssocID="{81F8DE5C-A221-4ABD-840A-805F3BE937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9F6932-F9E4-4199-8DBD-DD9D30600D10}" type="pres">
      <dgm:prSet presAssocID="{939B5E51-4CAB-4457-AC60-B406CC157768}" presName="spacer" presStyleCnt="0"/>
      <dgm:spPr/>
    </dgm:pt>
    <dgm:pt modelId="{1FBE9237-8C67-4F8F-B40D-F8CCFAE98974}" type="pres">
      <dgm:prSet presAssocID="{A7EC17DB-463F-484A-9B5F-DDA880C0D10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3D083A9-1A0A-4EF6-9380-034A1C6B260F}" type="pres">
      <dgm:prSet presAssocID="{A7EC17DB-463F-484A-9B5F-DDA880C0D10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EE73C13-C6A4-4D44-A409-120CF08FF040}" srcId="{668D7C91-3108-4DE8-870A-3B03AA853111}" destId="{81F8DE5C-A221-4ABD-840A-805F3BE9370B}" srcOrd="3" destOrd="0" parTransId="{93B140C4-4C3F-4B1F-B08F-1A10B8F3E58D}" sibTransId="{939B5E51-4CAB-4457-AC60-B406CC157768}"/>
    <dgm:cxn modelId="{5C80D12C-09C3-4A4D-B711-A6B5842CFD1B}" type="presOf" srcId="{A7EC17DB-463F-484A-9B5F-DDA880C0D10D}" destId="{1FBE9237-8C67-4F8F-B40D-F8CCFAE98974}" srcOrd="0" destOrd="0" presId="urn:microsoft.com/office/officeart/2005/8/layout/vList2"/>
    <dgm:cxn modelId="{AFA5872F-909C-4B6C-B581-D3B60497F65A}" srcId="{A7EC17DB-463F-484A-9B5F-DDA880C0D10D}" destId="{7E12561B-D6FE-450D-963B-5F696C2AFB2A}" srcOrd="0" destOrd="0" parTransId="{53356B90-2217-4F61-9BC6-F99F83943E79}" sibTransId="{35C3E535-EA2F-4885-9502-459AA2C6B0A5}"/>
    <dgm:cxn modelId="{C7306534-985D-4D2F-A93B-EA38E6E71CC5}" srcId="{668D7C91-3108-4DE8-870A-3B03AA853111}" destId="{5F9CB5EB-B813-40C2-8271-63A334DE054C}" srcOrd="0" destOrd="0" parTransId="{AEC0ADB9-0D28-4A20-97FE-A2162CC1D3BE}" sibTransId="{8DBECAEE-1B5F-49AB-9189-21483F1E096B}"/>
    <dgm:cxn modelId="{F7C4F553-B25F-4EA1-BF09-8DC10DDCBDCB}" type="presOf" srcId="{34F8078B-0A42-4EA1-8455-C68A17679ACA}" destId="{4943BDCA-C7D3-4DD4-8F73-9E8B6FAEB6AA}" srcOrd="0" destOrd="0" presId="urn:microsoft.com/office/officeart/2005/8/layout/vList2"/>
    <dgm:cxn modelId="{9421C175-3DD0-490B-A75F-28E8AC96AFD8}" type="presOf" srcId="{668D7C91-3108-4DE8-870A-3B03AA853111}" destId="{B77205D3-8893-4851-8DCC-7EEC028DB894}" srcOrd="0" destOrd="0" presId="urn:microsoft.com/office/officeart/2005/8/layout/vList2"/>
    <dgm:cxn modelId="{109EE196-203E-49CB-B1FD-D6483B11DC5F}" srcId="{668D7C91-3108-4DE8-870A-3B03AA853111}" destId="{A7EC17DB-463F-484A-9B5F-DDA880C0D10D}" srcOrd="4" destOrd="0" parTransId="{2B8BD4FA-A4EA-4B43-9A12-C1B84AA301BD}" sibTransId="{010CEE54-823F-4718-BD91-A1929DE37CE9}"/>
    <dgm:cxn modelId="{A223FA9A-4AEF-4D0B-92EF-A1302E0EDC1B}" srcId="{668D7C91-3108-4DE8-870A-3B03AA853111}" destId="{34F8078B-0A42-4EA1-8455-C68A17679ACA}" srcOrd="2" destOrd="0" parTransId="{6CC53D09-D3A0-4078-8667-5D9DB5E0B4BF}" sibTransId="{9EC4C6FD-B23F-477E-8096-1C2461539C04}"/>
    <dgm:cxn modelId="{1DCD3B9E-99C4-449E-934E-10F3EF53408E}" type="presOf" srcId="{B8FE1043-73B3-40B7-B04F-029649BC9BBB}" destId="{DF39116B-0FFD-4D9A-A06B-238153112A0B}" srcOrd="0" destOrd="0" presId="urn:microsoft.com/office/officeart/2005/8/layout/vList2"/>
    <dgm:cxn modelId="{2C32FBB9-084A-437D-9713-B3C313BC36C7}" type="presOf" srcId="{5F9CB5EB-B813-40C2-8271-63A334DE054C}" destId="{F2C5826A-87C2-4BAA-83F1-55000EAC3136}" srcOrd="0" destOrd="0" presId="urn:microsoft.com/office/officeart/2005/8/layout/vList2"/>
    <dgm:cxn modelId="{4F3E49BC-9931-43DF-99CE-FA1B08A514A4}" srcId="{668D7C91-3108-4DE8-870A-3B03AA853111}" destId="{B8FE1043-73B3-40B7-B04F-029649BC9BBB}" srcOrd="1" destOrd="0" parTransId="{717549F3-1FB2-424A-9743-426EED728CDC}" sibTransId="{A4EBB889-1544-43B4-8909-3C5F4827F687}"/>
    <dgm:cxn modelId="{909F7DBD-CA5A-44B9-9F7F-B273BE79CC82}" type="presOf" srcId="{7E12561B-D6FE-450D-963B-5F696C2AFB2A}" destId="{03D083A9-1A0A-4EF6-9380-034A1C6B260F}" srcOrd="0" destOrd="0" presId="urn:microsoft.com/office/officeart/2005/8/layout/vList2"/>
    <dgm:cxn modelId="{D923DFE1-73FB-46CF-BDDB-E6FABC4A8021}" type="presOf" srcId="{81F8DE5C-A221-4ABD-840A-805F3BE9370B}" destId="{75F1CFA7-F11B-498F-9178-390F6EB5A6F8}" srcOrd="0" destOrd="0" presId="urn:microsoft.com/office/officeart/2005/8/layout/vList2"/>
    <dgm:cxn modelId="{C5BAF40A-D0A5-4BDD-B140-4E1ED942D40A}" type="presParOf" srcId="{B77205D3-8893-4851-8DCC-7EEC028DB894}" destId="{F2C5826A-87C2-4BAA-83F1-55000EAC3136}" srcOrd="0" destOrd="0" presId="urn:microsoft.com/office/officeart/2005/8/layout/vList2"/>
    <dgm:cxn modelId="{042542CE-7B58-4A85-A1B7-2E60EA640AB8}" type="presParOf" srcId="{B77205D3-8893-4851-8DCC-7EEC028DB894}" destId="{689574BF-6605-48DA-87B7-CD99F5191E8C}" srcOrd="1" destOrd="0" presId="urn:microsoft.com/office/officeart/2005/8/layout/vList2"/>
    <dgm:cxn modelId="{5F0FC059-34B7-40A1-B324-B8B4D338FF25}" type="presParOf" srcId="{B77205D3-8893-4851-8DCC-7EEC028DB894}" destId="{DF39116B-0FFD-4D9A-A06B-238153112A0B}" srcOrd="2" destOrd="0" presId="urn:microsoft.com/office/officeart/2005/8/layout/vList2"/>
    <dgm:cxn modelId="{C21738C6-B91F-4CDD-A76E-B33320EB9E08}" type="presParOf" srcId="{B77205D3-8893-4851-8DCC-7EEC028DB894}" destId="{C301633B-20D4-4649-956B-C659A00E6FAD}" srcOrd="3" destOrd="0" presId="urn:microsoft.com/office/officeart/2005/8/layout/vList2"/>
    <dgm:cxn modelId="{8BE1B228-67FD-450E-930F-B99B3A6047B1}" type="presParOf" srcId="{B77205D3-8893-4851-8DCC-7EEC028DB894}" destId="{4943BDCA-C7D3-4DD4-8F73-9E8B6FAEB6AA}" srcOrd="4" destOrd="0" presId="urn:microsoft.com/office/officeart/2005/8/layout/vList2"/>
    <dgm:cxn modelId="{BB115F96-86E2-42B6-A120-8D09F3315379}" type="presParOf" srcId="{B77205D3-8893-4851-8DCC-7EEC028DB894}" destId="{CC0781A5-F73D-47C6-8342-148C1D97C26E}" srcOrd="5" destOrd="0" presId="urn:microsoft.com/office/officeart/2005/8/layout/vList2"/>
    <dgm:cxn modelId="{446DACF1-A142-4BA4-9102-540FA61F2ECE}" type="presParOf" srcId="{B77205D3-8893-4851-8DCC-7EEC028DB894}" destId="{75F1CFA7-F11B-498F-9178-390F6EB5A6F8}" srcOrd="6" destOrd="0" presId="urn:microsoft.com/office/officeart/2005/8/layout/vList2"/>
    <dgm:cxn modelId="{DD48C0E4-B542-498B-8356-6402CBF00819}" type="presParOf" srcId="{B77205D3-8893-4851-8DCC-7EEC028DB894}" destId="{819F6932-F9E4-4199-8DBD-DD9D30600D10}" srcOrd="7" destOrd="0" presId="urn:microsoft.com/office/officeart/2005/8/layout/vList2"/>
    <dgm:cxn modelId="{1DBEA352-0D93-4C3E-865B-1339CDAA7A92}" type="presParOf" srcId="{B77205D3-8893-4851-8DCC-7EEC028DB894}" destId="{1FBE9237-8C67-4F8F-B40D-F8CCFAE98974}" srcOrd="8" destOrd="0" presId="urn:microsoft.com/office/officeart/2005/8/layout/vList2"/>
    <dgm:cxn modelId="{809558E4-3169-490F-9826-CD90629A9CF1}" type="presParOf" srcId="{B77205D3-8893-4851-8DCC-7EEC028DB894}" destId="{03D083A9-1A0A-4EF6-9380-034A1C6B260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1FEFB-963A-4413-AD26-468D93C0DB61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D8195E-5123-4144-AA6A-AFD407DD6E44}">
      <dgm:prSet/>
      <dgm:spPr/>
      <dgm:t>
        <a:bodyPr/>
        <a:lstStyle/>
        <a:p>
          <a:r>
            <a:rPr lang="en-NZ" b="1"/>
            <a:t>Clear establishment of working agreement for session</a:t>
          </a:r>
          <a:endParaRPr lang="en-US"/>
        </a:p>
      </dgm:t>
    </dgm:pt>
    <dgm:pt modelId="{0C1D018A-FCA0-4D0B-8E03-94376C2206A0}" type="parTrans" cxnId="{45D154F9-6C96-459F-B6FC-9E6C4B8F874E}">
      <dgm:prSet/>
      <dgm:spPr/>
      <dgm:t>
        <a:bodyPr/>
        <a:lstStyle/>
        <a:p>
          <a:endParaRPr lang="en-US"/>
        </a:p>
      </dgm:t>
    </dgm:pt>
    <dgm:pt modelId="{94E10271-5992-4E95-A7F0-66D7368CAC3E}" type="sibTrans" cxnId="{45D154F9-6C96-459F-B6FC-9E6C4B8F874E}">
      <dgm:prSet/>
      <dgm:spPr/>
      <dgm:t>
        <a:bodyPr/>
        <a:lstStyle/>
        <a:p>
          <a:endParaRPr lang="en-US"/>
        </a:p>
      </dgm:t>
    </dgm:pt>
    <dgm:pt modelId="{3DE84373-8A6A-4FDF-A419-DB023228CBAC}">
      <dgm:prSet/>
      <dgm:spPr/>
      <dgm:t>
        <a:bodyPr/>
        <a:lstStyle/>
        <a:p>
          <a:r>
            <a:rPr lang="en-NZ" b="1"/>
            <a:t>Active, respective, empathic engagement with supervisee</a:t>
          </a:r>
          <a:endParaRPr lang="en-US"/>
        </a:p>
      </dgm:t>
    </dgm:pt>
    <dgm:pt modelId="{F858555D-E310-4A9A-A0CC-D32226E0E7EA}" type="parTrans" cxnId="{C420BF4A-8EC1-4105-94D7-FA8D0869ECF3}">
      <dgm:prSet/>
      <dgm:spPr/>
      <dgm:t>
        <a:bodyPr/>
        <a:lstStyle/>
        <a:p>
          <a:endParaRPr lang="en-US"/>
        </a:p>
      </dgm:t>
    </dgm:pt>
    <dgm:pt modelId="{F4F53CC1-AB00-4025-8030-2838B8EFA7CF}" type="sibTrans" cxnId="{C420BF4A-8EC1-4105-94D7-FA8D0869ECF3}">
      <dgm:prSet/>
      <dgm:spPr/>
      <dgm:t>
        <a:bodyPr/>
        <a:lstStyle/>
        <a:p>
          <a:endParaRPr lang="en-US"/>
        </a:p>
      </dgm:t>
    </dgm:pt>
    <dgm:pt modelId="{885F942B-E606-4595-82A2-AF6BCABE1B89}">
      <dgm:prSet/>
      <dgm:spPr/>
      <dgm:t>
        <a:bodyPr/>
        <a:lstStyle/>
        <a:p>
          <a:r>
            <a:rPr lang="en-NZ" b="1"/>
            <a:t>Holding to agreement </a:t>
          </a:r>
          <a:endParaRPr lang="en-US"/>
        </a:p>
      </dgm:t>
    </dgm:pt>
    <dgm:pt modelId="{16022709-B4AB-4EE7-ABB5-B15F434065BC}" type="parTrans" cxnId="{D223CA44-3C7F-44F8-A051-F1BE4888DFD7}">
      <dgm:prSet/>
      <dgm:spPr/>
      <dgm:t>
        <a:bodyPr/>
        <a:lstStyle/>
        <a:p>
          <a:endParaRPr lang="en-US"/>
        </a:p>
      </dgm:t>
    </dgm:pt>
    <dgm:pt modelId="{B3C8BB8B-F9C3-40F3-A0BB-84979DC00AC7}" type="sibTrans" cxnId="{D223CA44-3C7F-44F8-A051-F1BE4888DFD7}">
      <dgm:prSet/>
      <dgm:spPr/>
      <dgm:t>
        <a:bodyPr/>
        <a:lstStyle/>
        <a:p>
          <a:endParaRPr lang="en-US"/>
        </a:p>
      </dgm:t>
    </dgm:pt>
    <dgm:pt modelId="{830B1F64-C3E4-4ADB-A7B5-3B1F7B26EB2A}">
      <dgm:prSet/>
      <dgm:spPr/>
      <dgm:t>
        <a:bodyPr/>
        <a:lstStyle/>
        <a:p>
          <a:r>
            <a:rPr lang="en-NZ" b="1"/>
            <a:t>Communication of support and validation</a:t>
          </a:r>
          <a:endParaRPr lang="en-US"/>
        </a:p>
      </dgm:t>
    </dgm:pt>
    <dgm:pt modelId="{667EF078-1829-40BA-B3BC-F9DC1577581B}" type="parTrans" cxnId="{A8409B8E-C83C-4BE7-B43C-38CAC8C1AB87}">
      <dgm:prSet/>
      <dgm:spPr/>
      <dgm:t>
        <a:bodyPr/>
        <a:lstStyle/>
        <a:p>
          <a:endParaRPr lang="en-US"/>
        </a:p>
      </dgm:t>
    </dgm:pt>
    <dgm:pt modelId="{CEA50153-D1B1-4282-85C5-3D10878FBC75}" type="sibTrans" cxnId="{A8409B8E-C83C-4BE7-B43C-38CAC8C1AB87}">
      <dgm:prSet/>
      <dgm:spPr/>
      <dgm:t>
        <a:bodyPr/>
        <a:lstStyle/>
        <a:p>
          <a:endParaRPr lang="en-US"/>
        </a:p>
      </dgm:t>
    </dgm:pt>
    <dgm:pt modelId="{93BDEA34-6B82-4476-BB2F-F83C87160248}">
      <dgm:prSet/>
      <dgm:spPr/>
      <dgm:t>
        <a:bodyPr/>
        <a:lstStyle/>
        <a:p>
          <a:r>
            <a:rPr lang="en-NZ" b="1"/>
            <a:t>Offering of effective challenge, in furtherance of the working agreement </a:t>
          </a:r>
          <a:endParaRPr lang="en-US"/>
        </a:p>
      </dgm:t>
    </dgm:pt>
    <dgm:pt modelId="{066CA0E2-C513-4585-ACB8-1D5C62225A7C}" type="parTrans" cxnId="{650B8E72-C25C-413C-95A9-B2EF9F26D89C}">
      <dgm:prSet/>
      <dgm:spPr/>
      <dgm:t>
        <a:bodyPr/>
        <a:lstStyle/>
        <a:p>
          <a:endParaRPr lang="en-US"/>
        </a:p>
      </dgm:t>
    </dgm:pt>
    <dgm:pt modelId="{B22D8B50-FC96-4B9A-9635-C3F117613BB1}" type="sibTrans" cxnId="{650B8E72-C25C-413C-95A9-B2EF9F26D89C}">
      <dgm:prSet/>
      <dgm:spPr/>
      <dgm:t>
        <a:bodyPr/>
        <a:lstStyle/>
        <a:p>
          <a:endParaRPr lang="en-US"/>
        </a:p>
      </dgm:t>
    </dgm:pt>
    <dgm:pt modelId="{970897ED-0F7D-491B-8319-9C9045F1FACC}" type="pres">
      <dgm:prSet presAssocID="{60F1FEFB-963A-4413-AD26-468D93C0DB61}" presName="vert0" presStyleCnt="0">
        <dgm:presLayoutVars>
          <dgm:dir/>
          <dgm:animOne val="branch"/>
          <dgm:animLvl val="lvl"/>
        </dgm:presLayoutVars>
      </dgm:prSet>
      <dgm:spPr/>
    </dgm:pt>
    <dgm:pt modelId="{32C6BABC-0DCB-494B-AE7C-DBADA702C303}" type="pres">
      <dgm:prSet presAssocID="{93D8195E-5123-4144-AA6A-AFD407DD6E44}" presName="thickLine" presStyleLbl="alignNode1" presStyleIdx="0" presStyleCnt="5"/>
      <dgm:spPr/>
    </dgm:pt>
    <dgm:pt modelId="{D282D89F-1E21-43B8-9808-0BDC68E43BBE}" type="pres">
      <dgm:prSet presAssocID="{93D8195E-5123-4144-AA6A-AFD407DD6E44}" presName="horz1" presStyleCnt="0"/>
      <dgm:spPr/>
    </dgm:pt>
    <dgm:pt modelId="{4D655471-16CD-458B-8142-59FC1EC518BD}" type="pres">
      <dgm:prSet presAssocID="{93D8195E-5123-4144-AA6A-AFD407DD6E44}" presName="tx1" presStyleLbl="revTx" presStyleIdx="0" presStyleCnt="5"/>
      <dgm:spPr/>
    </dgm:pt>
    <dgm:pt modelId="{D0D55EDE-8750-4702-B5CC-5A00B7476588}" type="pres">
      <dgm:prSet presAssocID="{93D8195E-5123-4144-AA6A-AFD407DD6E44}" presName="vert1" presStyleCnt="0"/>
      <dgm:spPr/>
    </dgm:pt>
    <dgm:pt modelId="{5AD0CA7F-8F5B-48B2-B50B-65436A10C930}" type="pres">
      <dgm:prSet presAssocID="{3DE84373-8A6A-4FDF-A419-DB023228CBAC}" presName="thickLine" presStyleLbl="alignNode1" presStyleIdx="1" presStyleCnt="5"/>
      <dgm:spPr/>
    </dgm:pt>
    <dgm:pt modelId="{A561B4D1-58AF-43E4-A71F-4DEFA1837334}" type="pres">
      <dgm:prSet presAssocID="{3DE84373-8A6A-4FDF-A419-DB023228CBAC}" presName="horz1" presStyleCnt="0"/>
      <dgm:spPr/>
    </dgm:pt>
    <dgm:pt modelId="{11BC118E-4E4C-47B5-8A80-6A6A581431C3}" type="pres">
      <dgm:prSet presAssocID="{3DE84373-8A6A-4FDF-A419-DB023228CBAC}" presName="tx1" presStyleLbl="revTx" presStyleIdx="1" presStyleCnt="5"/>
      <dgm:spPr/>
    </dgm:pt>
    <dgm:pt modelId="{F2EE3A28-068C-477E-94FB-246C3959724F}" type="pres">
      <dgm:prSet presAssocID="{3DE84373-8A6A-4FDF-A419-DB023228CBAC}" presName="vert1" presStyleCnt="0"/>
      <dgm:spPr/>
    </dgm:pt>
    <dgm:pt modelId="{FB669DF7-1BC2-4F5A-934D-2BA4B0774B7C}" type="pres">
      <dgm:prSet presAssocID="{885F942B-E606-4595-82A2-AF6BCABE1B89}" presName="thickLine" presStyleLbl="alignNode1" presStyleIdx="2" presStyleCnt="5"/>
      <dgm:spPr/>
    </dgm:pt>
    <dgm:pt modelId="{DCB15C05-ED59-4D65-BF59-E1FE8D20B714}" type="pres">
      <dgm:prSet presAssocID="{885F942B-E606-4595-82A2-AF6BCABE1B89}" presName="horz1" presStyleCnt="0"/>
      <dgm:spPr/>
    </dgm:pt>
    <dgm:pt modelId="{5868B89B-7E44-4CC6-BF66-69B9BEE8FAC5}" type="pres">
      <dgm:prSet presAssocID="{885F942B-E606-4595-82A2-AF6BCABE1B89}" presName="tx1" presStyleLbl="revTx" presStyleIdx="2" presStyleCnt="5"/>
      <dgm:spPr/>
    </dgm:pt>
    <dgm:pt modelId="{35FC3821-479A-4582-9574-44088EB2A785}" type="pres">
      <dgm:prSet presAssocID="{885F942B-E606-4595-82A2-AF6BCABE1B89}" presName="vert1" presStyleCnt="0"/>
      <dgm:spPr/>
    </dgm:pt>
    <dgm:pt modelId="{75D8A0C5-43EC-4428-BFB9-19382F87A8B2}" type="pres">
      <dgm:prSet presAssocID="{830B1F64-C3E4-4ADB-A7B5-3B1F7B26EB2A}" presName="thickLine" presStyleLbl="alignNode1" presStyleIdx="3" presStyleCnt="5"/>
      <dgm:spPr/>
    </dgm:pt>
    <dgm:pt modelId="{39EF2431-4DCE-4032-8B7F-B11FC5EAE17D}" type="pres">
      <dgm:prSet presAssocID="{830B1F64-C3E4-4ADB-A7B5-3B1F7B26EB2A}" presName="horz1" presStyleCnt="0"/>
      <dgm:spPr/>
    </dgm:pt>
    <dgm:pt modelId="{28BD7E36-53B4-4FED-831B-16A7AED07CA0}" type="pres">
      <dgm:prSet presAssocID="{830B1F64-C3E4-4ADB-A7B5-3B1F7B26EB2A}" presName="tx1" presStyleLbl="revTx" presStyleIdx="3" presStyleCnt="5"/>
      <dgm:spPr/>
    </dgm:pt>
    <dgm:pt modelId="{0948B80B-F1CC-4035-80E9-6175D34AF351}" type="pres">
      <dgm:prSet presAssocID="{830B1F64-C3E4-4ADB-A7B5-3B1F7B26EB2A}" presName="vert1" presStyleCnt="0"/>
      <dgm:spPr/>
    </dgm:pt>
    <dgm:pt modelId="{B7A63EFA-B93C-4067-BA0C-065E4F152CAD}" type="pres">
      <dgm:prSet presAssocID="{93BDEA34-6B82-4476-BB2F-F83C87160248}" presName="thickLine" presStyleLbl="alignNode1" presStyleIdx="4" presStyleCnt="5"/>
      <dgm:spPr/>
    </dgm:pt>
    <dgm:pt modelId="{7523A439-0B09-4607-9B68-6B5FB488D699}" type="pres">
      <dgm:prSet presAssocID="{93BDEA34-6B82-4476-BB2F-F83C87160248}" presName="horz1" presStyleCnt="0"/>
      <dgm:spPr/>
    </dgm:pt>
    <dgm:pt modelId="{9627D461-F2E5-425E-B08D-B53BBA6BFC08}" type="pres">
      <dgm:prSet presAssocID="{93BDEA34-6B82-4476-BB2F-F83C87160248}" presName="tx1" presStyleLbl="revTx" presStyleIdx="4" presStyleCnt="5"/>
      <dgm:spPr/>
    </dgm:pt>
    <dgm:pt modelId="{B82E78AA-942F-47C8-8B05-8271BD668BD9}" type="pres">
      <dgm:prSet presAssocID="{93BDEA34-6B82-4476-BB2F-F83C87160248}" presName="vert1" presStyleCnt="0"/>
      <dgm:spPr/>
    </dgm:pt>
  </dgm:ptLst>
  <dgm:cxnLst>
    <dgm:cxn modelId="{14B9A412-9A54-48D2-AA2D-A337546DB521}" type="presOf" srcId="{885F942B-E606-4595-82A2-AF6BCABE1B89}" destId="{5868B89B-7E44-4CC6-BF66-69B9BEE8FAC5}" srcOrd="0" destOrd="0" presId="urn:microsoft.com/office/officeart/2008/layout/LinedList"/>
    <dgm:cxn modelId="{0EC00F1A-BAF6-4BCC-B54C-97F927A6B8BC}" type="presOf" srcId="{60F1FEFB-963A-4413-AD26-468D93C0DB61}" destId="{970897ED-0F7D-491B-8319-9C9045F1FACC}" srcOrd="0" destOrd="0" presId="urn:microsoft.com/office/officeart/2008/layout/LinedList"/>
    <dgm:cxn modelId="{8CBD7D1B-0952-4625-BF2A-DC8AA62CFE0A}" type="presOf" srcId="{93BDEA34-6B82-4476-BB2F-F83C87160248}" destId="{9627D461-F2E5-425E-B08D-B53BBA6BFC08}" srcOrd="0" destOrd="0" presId="urn:microsoft.com/office/officeart/2008/layout/LinedList"/>
    <dgm:cxn modelId="{5D0E6738-A4C6-4F46-A3F1-CBE7AE7A702C}" type="presOf" srcId="{3DE84373-8A6A-4FDF-A419-DB023228CBAC}" destId="{11BC118E-4E4C-47B5-8A80-6A6A581431C3}" srcOrd="0" destOrd="0" presId="urn:microsoft.com/office/officeart/2008/layout/LinedList"/>
    <dgm:cxn modelId="{841C1460-6BF2-49C4-90E9-6D0D0DF0C599}" type="presOf" srcId="{830B1F64-C3E4-4ADB-A7B5-3B1F7B26EB2A}" destId="{28BD7E36-53B4-4FED-831B-16A7AED07CA0}" srcOrd="0" destOrd="0" presId="urn:microsoft.com/office/officeart/2008/layout/LinedList"/>
    <dgm:cxn modelId="{D223CA44-3C7F-44F8-A051-F1BE4888DFD7}" srcId="{60F1FEFB-963A-4413-AD26-468D93C0DB61}" destId="{885F942B-E606-4595-82A2-AF6BCABE1B89}" srcOrd="2" destOrd="0" parTransId="{16022709-B4AB-4EE7-ABB5-B15F434065BC}" sibTransId="{B3C8BB8B-F9C3-40F3-A0BB-84979DC00AC7}"/>
    <dgm:cxn modelId="{C420BF4A-8EC1-4105-94D7-FA8D0869ECF3}" srcId="{60F1FEFB-963A-4413-AD26-468D93C0DB61}" destId="{3DE84373-8A6A-4FDF-A419-DB023228CBAC}" srcOrd="1" destOrd="0" parTransId="{F858555D-E310-4A9A-A0CC-D32226E0E7EA}" sibTransId="{F4F53CC1-AB00-4025-8030-2838B8EFA7CF}"/>
    <dgm:cxn modelId="{650B8E72-C25C-413C-95A9-B2EF9F26D89C}" srcId="{60F1FEFB-963A-4413-AD26-468D93C0DB61}" destId="{93BDEA34-6B82-4476-BB2F-F83C87160248}" srcOrd="4" destOrd="0" parTransId="{066CA0E2-C513-4585-ACB8-1D5C62225A7C}" sibTransId="{B22D8B50-FC96-4B9A-9635-C3F117613BB1}"/>
    <dgm:cxn modelId="{A8409B8E-C83C-4BE7-B43C-38CAC8C1AB87}" srcId="{60F1FEFB-963A-4413-AD26-468D93C0DB61}" destId="{830B1F64-C3E4-4ADB-A7B5-3B1F7B26EB2A}" srcOrd="3" destOrd="0" parTransId="{667EF078-1829-40BA-B3BC-F9DC1577581B}" sibTransId="{CEA50153-D1B1-4282-85C5-3D10878FBC75}"/>
    <dgm:cxn modelId="{620B2CE1-8F77-43DD-9E7E-96F94C30D2FE}" type="presOf" srcId="{93D8195E-5123-4144-AA6A-AFD407DD6E44}" destId="{4D655471-16CD-458B-8142-59FC1EC518BD}" srcOrd="0" destOrd="0" presId="urn:microsoft.com/office/officeart/2008/layout/LinedList"/>
    <dgm:cxn modelId="{45D154F9-6C96-459F-B6FC-9E6C4B8F874E}" srcId="{60F1FEFB-963A-4413-AD26-468D93C0DB61}" destId="{93D8195E-5123-4144-AA6A-AFD407DD6E44}" srcOrd="0" destOrd="0" parTransId="{0C1D018A-FCA0-4D0B-8E03-94376C2206A0}" sibTransId="{94E10271-5992-4E95-A7F0-66D7368CAC3E}"/>
    <dgm:cxn modelId="{71822DBB-DD4B-45DB-8262-B76D66227CE6}" type="presParOf" srcId="{970897ED-0F7D-491B-8319-9C9045F1FACC}" destId="{32C6BABC-0DCB-494B-AE7C-DBADA702C303}" srcOrd="0" destOrd="0" presId="urn:microsoft.com/office/officeart/2008/layout/LinedList"/>
    <dgm:cxn modelId="{2EBEB3AB-914E-4593-BDD1-BFA419016AF9}" type="presParOf" srcId="{970897ED-0F7D-491B-8319-9C9045F1FACC}" destId="{D282D89F-1E21-43B8-9808-0BDC68E43BBE}" srcOrd="1" destOrd="0" presId="urn:microsoft.com/office/officeart/2008/layout/LinedList"/>
    <dgm:cxn modelId="{CE1C8D32-4397-4601-A9F6-5162EB44143D}" type="presParOf" srcId="{D282D89F-1E21-43B8-9808-0BDC68E43BBE}" destId="{4D655471-16CD-458B-8142-59FC1EC518BD}" srcOrd="0" destOrd="0" presId="urn:microsoft.com/office/officeart/2008/layout/LinedList"/>
    <dgm:cxn modelId="{BA04D662-DE0C-4F45-89E9-E8D8DE01FEDC}" type="presParOf" srcId="{D282D89F-1E21-43B8-9808-0BDC68E43BBE}" destId="{D0D55EDE-8750-4702-B5CC-5A00B7476588}" srcOrd="1" destOrd="0" presId="urn:microsoft.com/office/officeart/2008/layout/LinedList"/>
    <dgm:cxn modelId="{0BA137A3-FA0B-4A6E-928D-748A5D8846A5}" type="presParOf" srcId="{970897ED-0F7D-491B-8319-9C9045F1FACC}" destId="{5AD0CA7F-8F5B-48B2-B50B-65436A10C930}" srcOrd="2" destOrd="0" presId="urn:microsoft.com/office/officeart/2008/layout/LinedList"/>
    <dgm:cxn modelId="{D5C27F5F-66E5-422E-83BD-D501A08CB4E4}" type="presParOf" srcId="{970897ED-0F7D-491B-8319-9C9045F1FACC}" destId="{A561B4D1-58AF-43E4-A71F-4DEFA1837334}" srcOrd="3" destOrd="0" presId="urn:microsoft.com/office/officeart/2008/layout/LinedList"/>
    <dgm:cxn modelId="{44A25433-B6B3-4E43-A355-B01158EBE470}" type="presParOf" srcId="{A561B4D1-58AF-43E4-A71F-4DEFA1837334}" destId="{11BC118E-4E4C-47B5-8A80-6A6A581431C3}" srcOrd="0" destOrd="0" presId="urn:microsoft.com/office/officeart/2008/layout/LinedList"/>
    <dgm:cxn modelId="{CDD9A21F-900B-4F86-8B00-DEE2CFFC197D}" type="presParOf" srcId="{A561B4D1-58AF-43E4-A71F-4DEFA1837334}" destId="{F2EE3A28-068C-477E-94FB-246C3959724F}" srcOrd="1" destOrd="0" presId="urn:microsoft.com/office/officeart/2008/layout/LinedList"/>
    <dgm:cxn modelId="{0F980D51-A5C4-4008-BB2F-7AA23D640299}" type="presParOf" srcId="{970897ED-0F7D-491B-8319-9C9045F1FACC}" destId="{FB669DF7-1BC2-4F5A-934D-2BA4B0774B7C}" srcOrd="4" destOrd="0" presId="urn:microsoft.com/office/officeart/2008/layout/LinedList"/>
    <dgm:cxn modelId="{BACFEBB7-D772-4E75-B2CB-8AF7AA2E7C3B}" type="presParOf" srcId="{970897ED-0F7D-491B-8319-9C9045F1FACC}" destId="{DCB15C05-ED59-4D65-BF59-E1FE8D20B714}" srcOrd="5" destOrd="0" presId="urn:microsoft.com/office/officeart/2008/layout/LinedList"/>
    <dgm:cxn modelId="{283CE01B-E42A-4CC2-9CCD-FD4364B26387}" type="presParOf" srcId="{DCB15C05-ED59-4D65-BF59-E1FE8D20B714}" destId="{5868B89B-7E44-4CC6-BF66-69B9BEE8FAC5}" srcOrd="0" destOrd="0" presId="urn:microsoft.com/office/officeart/2008/layout/LinedList"/>
    <dgm:cxn modelId="{667A5C54-C253-451D-9CC5-1B6F569E580D}" type="presParOf" srcId="{DCB15C05-ED59-4D65-BF59-E1FE8D20B714}" destId="{35FC3821-479A-4582-9574-44088EB2A785}" srcOrd="1" destOrd="0" presId="urn:microsoft.com/office/officeart/2008/layout/LinedList"/>
    <dgm:cxn modelId="{43F81A90-5A33-4794-9943-821BC7845799}" type="presParOf" srcId="{970897ED-0F7D-491B-8319-9C9045F1FACC}" destId="{75D8A0C5-43EC-4428-BFB9-19382F87A8B2}" srcOrd="6" destOrd="0" presId="urn:microsoft.com/office/officeart/2008/layout/LinedList"/>
    <dgm:cxn modelId="{C336CD62-FEBE-4A2E-ACFE-8B233BFE2ABF}" type="presParOf" srcId="{970897ED-0F7D-491B-8319-9C9045F1FACC}" destId="{39EF2431-4DCE-4032-8B7F-B11FC5EAE17D}" srcOrd="7" destOrd="0" presId="urn:microsoft.com/office/officeart/2008/layout/LinedList"/>
    <dgm:cxn modelId="{613FF9B7-B518-424A-965E-CD0CE2E657A1}" type="presParOf" srcId="{39EF2431-4DCE-4032-8B7F-B11FC5EAE17D}" destId="{28BD7E36-53B4-4FED-831B-16A7AED07CA0}" srcOrd="0" destOrd="0" presId="urn:microsoft.com/office/officeart/2008/layout/LinedList"/>
    <dgm:cxn modelId="{70AB9A5F-07C3-43DE-B0CD-6A19A89FD4C4}" type="presParOf" srcId="{39EF2431-4DCE-4032-8B7F-B11FC5EAE17D}" destId="{0948B80B-F1CC-4035-80E9-6175D34AF351}" srcOrd="1" destOrd="0" presId="urn:microsoft.com/office/officeart/2008/layout/LinedList"/>
    <dgm:cxn modelId="{6D14E51D-D839-495D-840D-1AC504867D21}" type="presParOf" srcId="{970897ED-0F7D-491B-8319-9C9045F1FACC}" destId="{B7A63EFA-B93C-4067-BA0C-065E4F152CAD}" srcOrd="8" destOrd="0" presId="urn:microsoft.com/office/officeart/2008/layout/LinedList"/>
    <dgm:cxn modelId="{96B63B0E-0EEB-4728-9AAB-92808253B933}" type="presParOf" srcId="{970897ED-0F7D-491B-8319-9C9045F1FACC}" destId="{7523A439-0B09-4607-9B68-6B5FB488D699}" srcOrd="9" destOrd="0" presId="urn:microsoft.com/office/officeart/2008/layout/LinedList"/>
    <dgm:cxn modelId="{636E7FAC-239D-4EAB-9B69-571D8E2BDFEC}" type="presParOf" srcId="{7523A439-0B09-4607-9B68-6B5FB488D699}" destId="{9627D461-F2E5-425E-B08D-B53BBA6BFC08}" srcOrd="0" destOrd="0" presId="urn:microsoft.com/office/officeart/2008/layout/LinedList"/>
    <dgm:cxn modelId="{F69D2549-7478-4ED5-BE21-E9059D86E06E}" type="presParOf" srcId="{7523A439-0B09-4607-9B68-6B5FB488D699}" destId="{B82E78AA-942F-47C8-8B05-8271BD668B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883B7-4426-40B9-BCA7-20762B7F8C8D}">
      <dsp:nvSpPr>
        <dsp:cNvPr id="0" name=""/>
        <dsp:cNvSpPr/>
      </dsp:nvSpPr>
      <dsp:spPr>
        <a:xfrm>
          <a:off x="0" y="495"/>
          <a:ext cx="7053264" cy="1158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BA4A2-24DE-40BD-B55E-12D72BA05F2E}">
      <dsp:nvSpPr>
        <dsp:cNvPr id="0" name=""/>
        <dsp:cNvSpPr/>
      </dsp:nvSpPr>
      <dsp:spPr>
        <a:xfrm>
          <a:off x="350506" y="261202"/>
          <a:ext cx="637284" cy="637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6B3A7-0C0D-4847-A57D-3EA2EE69018E}">
      <dsp:nvSpPr>
        <dsp:cNvPr id="0" name=""/>
        <dsp:cNvSpPr/>
      </dsp:nvSpPr>
      <dsp:spPr>
        <a:xfrm>
          <a:off x="1338296" y="495"/>
          <a:ext cx="5714967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/>
            <a:t>Developmental Model of Supervisor Development (Watkins 1993)</a:t>
          </a:r>
          <a:endParaRPr lang="en-US" sz="2200" kern="1200"/>
        </a:p>
      </dsp:txBody>
      <dsp:txXfrm>
        <a:off x="1338296" y="495"/>
        <a:ext cx="5714967" cy="1158698"/>
      </dsp:txXfrm>
    </dsp:sp>
    <dsp:sp modelId="{AE0D2E7B-FB22-47E7-B631-85BF8BCEF1B2}">
      <dsp:nvSpPr>
        <dsp:cNvPr id="0" name=""/>
        <dsp:cNvSpPr/>
      </dsp:nvSpPr>
      <dsp:spPr>
        <a:xfrm>
          <a:off x="0" y="1448867"/>
          <a:ext cx="7053264" cy="1158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3E86A-AE9C-49AF-A0FC-0332403ABE13}">
      <dsp:nvSpPr>
        <dsp:cNvPr id="0" name=""/>
        <dsp:cNvSpPr/>
      </dsp:nvSpPr>
      <dsp:spPr>
        <a:xfrm>
          <a:off x="350506" y="1709574"/>
          <a:ext cx="637284" cy="637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558D1-250A-4153-B414-07A7A10EF41E}">
      <dsp:nvSpPr>
        <dsp:cNvPr id="0" name=""/>
        <dsp:cNvSpPr/>
      </dsp:nvSpPr>
      <dsp:spPr>
        <a:xfrm>
          <a:off x="1338296" y="1448867"/>
          <a:ext cx="5714967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/>
            <a:t>‘Thinking like a supervisor’  (Adapted from Davys, A. M., &amp; Beddoe, L. (2020))</a:t>
          </a:r>
          <a:endParaRPr lang="en-US" sz="2200" kern="1200"/>
        </a:p>
      </dsp:txBody>
      <dsp:txXfrm>
        <a:off x="1338296" y="1448867"/>
        <a:ext cx="5714967" cy="1158698"/>
      </dsp:txXfrm>
    </dsp:sp>
    <dsp:sp modelId="{E07B40B6-07A3-4D97-956D-68237B690E06}">
      <dsp:nvSpPr>
        <dsp:cNvPr id="0" name=""/>
        <dsp:cNvSpPr/>
      </dsp:nvSpPr>
      <dsp:spPr>
        <a:xfrm>
          <a:off x="0" y="2897240"/>
          <a:ext cx="7053264" cy="1158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291D-CCB5-42F3-AE48-A9E28E3FA7C1}">
      <dsp:nvSpPr>
        <dsp:cNvPr id="0" name=""/>
        <dsp:cNvSpPr/>
      </dsp:nvSpPr>
      <dsp:spPr>
        <a:xfrm>
          <a:off x="350506" y="3157947"/>
          <a:ext cx="637284" cy="637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03D09-1755-47A4-B931-FBADFECBEF83}">
      <dsp:nvSpPr>
        <dsp:cNvPr id="0" name=""/>
        <dsp:cNvSpPr/>
      </dsp:nvSpPr>
      <dsp:spPr>
        <a:xfrm>
          <a:off x="1338296" y="2897240"/>
          <a:ext cx="5714967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/>
            <a:t>Good Practice Guidelines, (Proctor 1994) </a:t>
          </a:r>
          <a:endParaRPr lang="en-US" sz="2200" kern="1200"/>
        </a:p>
      </dsp:txBody>
      <dsp:txXfrm>
        <a:off x="1338296" y="2897240"/>
        <a:ext cx="5714967" cy="1158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5CF17-4C49-4069-8CAA-90D3D7E462B6}">
      <dsp:nvSpPr>
        <dsp:cNvPr id="0" name=""/>
        <dsp:cNvSpPr/>
      </dsp:nvSpPr>
      <dsp:spPr>
        <a:xfrm>
          <a:off x="0" y="940024"/>
          <a:ext cx="82296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To work with the service user/client/patient focus at arm’s length and with the perceptions and reactions of the supervisee forming much of the content.</a:t>
          </a:r>
          <a:endParaRPr lang="en-US" sz="1600" kern="1200"/>
        </a:p>
      </dsp:txBody>
      <dsp:txXfrm>
        <a:off x="31070" y="971094"/>
        <a:ext cx="8167460" cy="574340"/>
      </dsp:txXfrm>
    </dsp:sp>
    <dsp:sp modelId="{24821A4A-CCB9-4556-916D-A73CE30FA2B7}">
      <dsp:nvSpPr>
        <dsp:cNvPr id="0" name=""/>
        <dsp:cNvSpPr/>
      </dsp:nvSpPr>
      <dsp:spPr>
        <a:xfrm>
          <a:off x="0" y="1622584"/>
          <a:ext cx="82296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To recognise the centrality of learning and development in supervision, if it is to be effective. </a:t>
          </a:r>
          <a:endParaRPr lang="en-US" sz="1600" kern="1200"/>
        </a:p>
      </dsp:txBody>
      <dsp:txXfrm>
        <a:off x="31070" y="1653654"/>
        <a:ext cx="8167460" cy="574340"/>
      </dsp:txXfrm>
    </dsp:sp>
    <dsp:sp modelId="{A4A1101C-D3F9-451A-ADC5-75941797C368}">
      <dsp:nvSpPr>
        <dsp:cNvPr id="0" name=""/>
        <dsp:cNvSpPr/>
      </dsp:nvSpPr>
      <dsp:spPr>
        <a:xfrm>
          <a:off x="0" y="2305144"/>
          <a:ext cx="82296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To manage the authority that comes with the role, and to explore the importance of power in supervision. </a:t>
          </a:r>
          <a:endParaRPr lang="en-US" sz="1600" kern="1200"/>
        </a:p>
      </dsp:txBody>
      <dsp:txXfrm>
        <a:off x="31070" y="2336214"/>
        <a:ext cx="8167460" cy="574340"/>
      </dsp:txXfrm>
    </dsp:sp>
    <dsp:sp modelId="{45FDCBC8-D879-4EE5-A07B-A86FAC625C01}">
      <dsp:nvSpPr>
        <dsp:cNvPr id="0" name=""/>
        <dsp:cNvSpPr/>
      </dsp:nvSpPr>
      <dsp:spPr>
        <a:xfrm>
          <a:off x="0" y="2987704"/>
          <a:ext cx="82296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To work with the affect/emotional aspect in supervision appropriately and effectively. </a:t>
          </a:r>
          <a:endParaRPr lang="en-US" sz="1600" kern="1200"/>
        </a:p>
      </dsp:txBody>
      <dsp:txXfrm>
        <a:off x="31070" y="3018774"/>
        <a:ext cx="8167460" cy="574340"/>
      </dsp:txXfrm>
    </dsp:sp>
    <dsp:sp modelId="{653DA92C-10DE-4948-B217-0BF3AB959F4D}">
      <dsp:nvSpPr>
        <dsp:cNvPr id="0" name=""/>
        <dsp:cNvSpPr/>
      </dsp:nvSpPr>
      <dsp:spPr>
        <a:xfrm>
          <a:off x="0" y="3670265"/>
          <a:ext cx="82296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To maintain a balance in supervision with respect to risk.</a:t>
          </a:r>
          <a:endParaRPr lang="en-US" sz="1600" kern="1200"/>
        </a:p>
      </dsp:txBody>
      <dsp:txXfrm>
        <a:off x="31070" y="3701335"/>
        <a:ext cx="8167460" cy="574340"/>
      </dsp:txXfrm>
    </dsp:sp>
    <dsp:sp modelId="{9CF9C108-79EC-40A1-BC6D-12147A73FD19}">
      <dsp:nvSpPr>
        <dsp:cNvPr id="0" name=""/>
        <dsp:cNvSpPr/>
      </dsp:nvSpPr>
      <dsp:spPr>
        <a:xfrm>
          <a:off x="0" y="4352825"/>
          <a:ext cx="82296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Adapted from Davys, A. M., &amp; Beddoe, L. (2020). </a:t>
          </a:r>
          <a:r>
            <a:rPr lang="en-NZ" sz="1600" i="1" kern="1200"/>
            <a:t>Best Practice in Professional Supervision: A guide for the Helping professions</a:t>
          </a:r>
          <a:r>
            <a:rPr lang="en-NZ" sz="1600" kern="1200"/>
            <a:t>. London: Jessica Kingsley. </a:t>
          </a:r>
          <a:endParaRPr lang="en-US" sz="1600" kern="1200"/>
        </a:p>
      </dsp:txBody>
      <dsp:txXfrm>
        <a:off x="31070" y="4383895"/>
        <a:ext cx="8167460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5826A-87C2-4BAA-83F1-55000EAC3136}">
      <dsp:nvSpPr>
        <dsp:cNvPr id="0" name=""/>
        <dsp:cNvSpPr/>
      </dsp:nvSpPr>
      <dsp:spPr>
        <a:xfrm>
          <a:off x="0" y="243180"/>
          <a:ext cx="4872038" cy="71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/>
            <a:t>role of supervisor –  role shock, role recovery, role consolidation, role mastery</a:t>
          </a:r>
          <a:endParaRPr lang="en-US" sz="1800" kern="1200"/>
        </a:p>
      </dsp:txBody>
      <dsp:txXfrm>
        <a:off x="34954" y="278134"/>
        <a:ext cx="4802130" cy="646132"/>
      </dsp:txXfrm>
    </dsp:sp>
    <dsp:sp modelId="{DF39116B-0FFD-4D9A-A06B-238153112A0B}">
      <dsp:nvSpPr>
        <dsp:cNvPr id="0" name=""/>
        <dsp:cNvSpPr/>
      </dsp:nvSpPr>
      <dsp:spPr>
        <a:xfrm>
          <a:off x="0" y="1011060"/>
          <a:ext cx="4872038" cy="716040"/>
        </a:xfrm>
        <a:prstGeom prst="roundRect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/>
            <a:t>affective focus of supervisor</a:t>
          </a:r>
          <a:endParaRPr lang="en-US" sz="1800" kern="1200"/>
        </a:p>
      </dsp:txBody>
      <dsp:txXfrm>
        <a:off x="34954" y="1046014"/>
        <a:ext cx="4802130" cy="646132"/>
      </dsp:txXfrm>
    </dsp:sp>
    <dsp:sp modelId="{4943BDCA-C7D3-4DD4-8F73-9E8B6FAEB6AA}">
      <dsp:nvSpPr>
        <dsp:cNvPr id="0" name=""/>
        <dsp:cNvSpPr/>
      </dsp:nvSpPr>
      <dsp:spPr>
        <a:xfrm>
          <a:off x="0" y="1778940"/>
          <a:ext cx="4872038" cy="71604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/>
            <a:t>skills focus of supervisor</a:t>
          </a:r>
          <a:endParaRPr lang="en-US" sz="1800" kern="1200"/>
        </a:p>
      </dsp:txBody>
      <dsp:txXfrm>
        <a:off x="34954" y="1813894"/>
        <a:ext cx="4802130" cy="646132"/>
      </dsp:txXfrm>
    </dsp:sp>
    <dsp:sp modelId="{75F1CFA7-F11B-498F-9178-390F6EB5A6F8}">
      <dsp:nvSpPr>
        <dsp:cNvPr id="0" name=""/>
        <dsp:cNvSpPr/>
      </dsp:nvSpPr>
      <dsp:spPr>
        <a:xfrm>
          <a:off x="0" y="2546820"/>
          <a:ext cx="4872038" cy="716040"/>
        </a:xfrm>
        <a:prstGeom prst="roundRect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/>
            <a:t>dependency in supervision</a:t>
          </a:r>
          <a:endParaRPr lang="en-US" sz="1800" kern="1200"/>
        </a:p>
      </dsp:txBody>
      <dsp:txXfrm>
        <a:off x="34954" y="2581774"/>
        <a:ext cx="4802130" cy="646132"/>
      </dsp:txXfrm>
    </dsp:sp>
    <dsp:sp modelId="{1FBE9237-8C67-4F8F-B40D-F8CCFAE98974}">
      <dsp:nvSpPr>
        <dsp:cNvPr id="0" name=""/>
        <dsp:cNvSpPr/>
      </dsp:nvSpPr>
      <dsp:spPr>
        <a:xfrm>
          <a:off x="0" y="3314699"/>
          <a:ext cx="4872038" cy="71604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/>
            <a:t>role of support and confrontation</a:t>
          </a:r>
          <a:endParaRPr lang="en-US" sz="1800" kern="1200"/>
        </a:p>
      </dsp:txBody>
      <dsp:txXfrm>
        <a:off x="34954" y="3349653"/>
        <a:ext cx="4802130" cy="646132"/>
      </dsp:txXfrm>
    </dsp:sp>
    <dsp:sp modelId="{03D083A9-1A0A-4EF6-9380-034A1C6B260F}">
      <dsp:nvSpPr>
        <dsp:cNvPr id="0" name=""/>
        <dsp:cNvSpPr/>
      </dsp:nvSpPr>
      <dsp:spPr>
        <a:xfrm>
          <a:off x="0" y="4030740"/>
          <a:ext cx="487203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400" b="1" i="1" kern="1200"/>
            <a:t>Supervisor Complexity Model, Watkins (1993)</a:t>
          </a:r>
          <a:endParaRPr lang="en-US" sz="1400" kern="1200"/>
        </a:p>
      </dsp:txBody>
      <dsp:txXfrm>
        <a:off x="0" y="4030740"/>
        <a:ext cx="4872038" cy="298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6BABC-0DCB-494B-AE7C-DBADA702C303}">
      <dsp:nvSpPr>
        <dsp:cNvPr id="0" name=""/>
        <dsp:cNvSpPr/>
      </dsp:nvSpPr>
      <dsp:spPr>
        <a:xfrm>
          <a:off x="0" y="462"/>
          <a:ext cx="4641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655471-16CD-458B-8142-59FC1EC518BD}">
      <dsp:nvSpPr>
        <dsp:cNvPr id="0" name=""/>
        <dsp:cNvSpPr/>
      </dsp:nvSpPr>
      <dsp:spPr>
        <a:xfrm>
          <a:off x="0" y="462"/>
          <a:ext cx="4641141" cy="75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/>
            <a:t>Clear establishment of working agreement for session</a:t>
          </a:r>
          <a:endParaRPr lang="en-US" sz="1900" kern="1200"/>
        </a:p>
      </dsp:txBody>
      <dsp:txXfrm>
        <a:off x="0" y="462"/>
        <a:ext cx="4641141" cy="756898"/>
      </dsp:txXfrm>
    </dsp:sp>
    <dsp:sp modelId="{5AD0CA7F-8F5B-48B2-B50B-65436A10C930}">
      <dsp:nvSpPr>
        <dsp:cNvPr id="0" name=""/>
        <dsp:cNvSpPr/>
      </dsp:nvSpPr>
      <dsp:spPr>
        <a:xfrm>
          <a:off x="0" y="757361"/>
          <a:ext cx="4641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BC118E-4E4C-47B5-8A80-6A6A581431C3}">
      <dsp:nvSpPr>
        <dsp:cNvPr id="0" name=""/>
        <dsp:cNvSpPr/>
      </dsp:nvSpPr>
      <dsp:spPr>
        <a:xfrm>
          <a:off x="0" y="757361"/>
          <a:ext cx="4641141" cy="75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/>
            <a:t>Active, respective, empathic engagement with supervisee</a:t>
          </a:r>
          <a:endParaRPr lang="en-US" sz="1900" kern="1200"/>
        </a:p>
      </dsp:txBody>
      <dsp:txXfrm>
        <a:off x="0" y="757361"/>
        <a:ext cx="4641141" cy="756898"/>
      </dsp:txXfrm>
    </dsp:sp>
    <dsp:sp modelId="{FB669DF7-1BC2-4F5A-934D-2BA4B0774B7C}">
      <dsp:nvSpPr>
        <dsp:cNvPr id="0" name=""/>
        <dsp:cNvSpPr/>
      </dsp:nvSpPr>
      <dsp:spPr>
        <a:xfrm>
          <a:off x="0" y="1514260"/>
          <a:ext cx="4641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68B89B-7E44-4CC6-BF66-69B9BEE8FAC5}">
      <dsp:nvSpPr>
        <dsp:cNvPr id="0" name=""/>
        <dsp:cNvSpPr/>
      </dsp:nvSpPr>
      <dsp:spPr>
        <a:xfrm>
          <a:off x="0" y="1514260"/>
          <a:ext cx="4641141" cy="75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/>
            <a:t>Holding to agreement </a:t>
          </a:r>
          <a:endParaRPr lang="en-US" sz="1900" kern="1200"/>
        </a:p>
      </dsp:txBody>
      <dsp:txXfrm>
        <a:off x="0" y="1514260"/>
        <a:ext cx="4641141" cy="756898"/>
      </dsp:txXfrm>
    </dsp:sp>
    <dsp:sp modelId="{75D8A0C5-43EC-4428-BFB9-19382F87A8B2}">
      <dsp:nvSpPr>
        <dsp:cNvPr id="0" name=""/>
        <dsp:cNvSpPr/>
      </dsp:nvSpPr>
      <dsp:spPr>
        <a:xfrm>
          <a:off x="0" y="2271158"/>
          <a:ext cx="4641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BD7E36-53B4-4FED-831B-16A7AED07CA0}">
      <dsp:nvSpPr>
        <dsp:cNvPr id="0" name=""/>
        <dsp:cNvSpPr/>
      </dsp:nvSpPr>
      <dsp:spPr>
        <a:xfrm>
          <a:off x="0" y="2271158"/>
          <a:ext cx="4641141" cy="75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/>
            <a:t>Communication of support and validation</a:t>
          </a:r>
          <a:endParaRPr lang="en-US" sz="1900" kern="1200"/>
        </a:p>
      </dsp:txBody>
      <dsp:txXfrm>
        <a:off x="0" y="2271158"/>
        <a:ext cx="4641141" cy="756898"/>
      </dsp:txXfrm>
    </dsp:sp>
    <dsp:sp modelId="{B7A63EFA-B93C-4067-BA0C-065E4F152CAD}">
      <dsp:nvSpPr>
        <dsp:cNvPr id="0" name=""/>
        <dsp:cNvSpPr/>
      </dsp:nvSpPr>
      <dsp:spPr>
        <a:xfrm>
          <a:off x="0" y="3028057"/>
          <a:ext cx="4641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27D461-F2E5-425E-B08D-B53BBA6BFC08}">
      <dsp:nvSpPr>
        <dsp:cNvPr id="0" name=""/>
        <dsp:cNvSpPr/>
      </dsp:nvSpPr>
      <dsp:spPr>
        <a:xfrm>
          <a:off x="0" y="3028057"/>
          <a:ext cx="4641141" cy="75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/>
            <a:t>Offering of effective challenge, in furtherance of the working agreement </a:t>
          </a:r>
          <a:endParaRPr lang="en-US" sz="1900" kern="1200"/>
        </a:p>
      </dsp:txBody>
      <dsp:txXfrm>
        <a:off x="0" y="3028057"/>
        <a:ext cx="4641141" cy="75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5BB7-32FA-4B52-9A6E-B986056B664F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7996C-B259-4EBB-8C6B-FF28B0AAA5A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217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D334A-F2A4-4AD3-9756-0153FEFE2266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042B-1665-4337-BE31-A16A73126AB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642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AA08BB-A36D-4C23-A590-37FDE05B18C6}" type="slidenum">
              <a:rPr lang="en-GB">
                <a:latin typeface="Times New Roman"/>
              </a:rPr>
              <a:pPr/>
              <a:t>5</a:t>
            </a:fld>
            <a:endParaRPr lang="en-GB">
              <a:latin typeface="Times New Roman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NZ"/>
              <a:t>                                   </a:t>
            </a:r>
            <a:r>
              <a:rPr lang="en-NZ" sz="700" i="1">
                <a:latin typeface="Arial" charset="0"/>
              </a:rPr>
              <a:t>(measures level of a supervisor’s development across five  aspects.)	</a:t>
            </a:r>
          </a:p>
          <a:p>
            <a:pPr eaLnBrk="1" hangingPunct="1"/>
            <a:endParaRPr lang="en-NZ" sz="700" i="1">
              <a:latin typeface="Arial" charset="0"/>
            </a:endParaRPr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250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637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920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16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169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06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394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289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64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851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09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9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39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650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28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339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761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DE600A-CD89-4A53-897E-C1E3AB56236D}" type="datetimeFigureOut">
              <a:rPr lang="en-NZ" smtClean="0"/>
              <a:t>23/08/2024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98E5-530D-45FF-B363-B21B095980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5266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B145D7-CD8A-59CF-A9B4-7213410B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248" r="2708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3" cy="3329581"/>
          </a:xfrm>
        </p:spPr>
        <p:txBody>
          <a:bodyPr>
            <a:normAutofit/>
          </a:bodyPr>
          <a:lstStyle/>
          <a:p>
            <a:r>
              <a:rPr lang="en-NZ"/>
              <a:t>Supervisor Development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</p:spPr>
        <p:txBody>
          <a:bodyPr>
            <a:normAutofit/>
          </a:bodyPr>
          <a:lstStyle/>
          <a:p>
            <a:r>
              <a:rPr lang="en-NZ" dirty="0"/>
              <a:t>Professional Supervision</a:t>
            </a:r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075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NZ"/>
              <a:t>Models of Supervisor Development</a:t>
            </a:r>
            <a:endParaRPr lang="en-GB"/>
          </a:p>
        </p:txBody>
      </p:sp>
      <p:graphicFrame>
        <p:nvGraphicFramePr>
          <p:cNvPr id="2053" name="Rectangle 3">
            <a:extLst>
              <a:ext uri="{FF2B5EF4-FFF2-40B4-BE49-F238E27FC236}">
                <a16:creationId xmlns:a16="http://schemas.microsoft.com/office/drawing/2014/main" id="{21E75EEB-E2AD-748D-9C01-0994BBD4E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448437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3681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>
                <a:effectLst/>
              </a:rPr>
              <a:t>Cycles of learning and the development for social work supervisors</a:t>
            </a:r>
            <a:br>
              <a:rPr lang="en-US" sz="3100" dirty="0"/>
            </a:br>
            <a:r>
              <a:rPr lang="en-NZ" sz="1100" b="0" dirty="0">
                <a:effectLst/>
              </a:rPr>
              <a:t>Davys, A. M., &amp; </a:t>
            </a:r>
            <a:r>
              <a:rPr lang="en-NZ" sz="1100" b="0" dirty="0" err="1">
                <a:effectLst/>
              </a:rPr>
              <a:t>Beddoe</a:t>
            </a:r>
            <a:r>
              <a:rPr lang="en-NZ" sz="1100" b="0" dirty="0">
                <a:effectLst/>
              </a:rPr>
              <a:t>, L. (2020). </a:t>
            </a:r>
            <a:r>
              <a:rPr lang="en-NZ" sz="1100" b="0" i="1" dirty="0">
                <a:effectLst/>
              </a:rPr>
              <a:t>Best Practice in Professional Supervision: A guide for the Helping professions</a:t>
            </a:r>
            <a:r>
              <a:rPr lang="en-NZ" sz="1100" b="0" dirty="0">
                <a:effectLst/>
              </a:rPr>
              <a:t>. London: Jessica Kingsley. Table 6.1  pages 126-127      </a:t>
            </a:r>
            <a:endParaRPr lang="en-NZ" b="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NZ" sz="2600" b="1" dirty="0"/>
          </a:p>
          <a:p>
            <a:pPr>
              <a:buNone/>
            </a:pPr>
            <a:r>
              <a:rPr lang="en-NZ" sz="2600" b="1" dirty="0"/>
              <a:t>Phase</a:t>
            </a:r>
            <a:r>
              <a:rPr lang="en-NZ" sz="2600" dirty="0"/>
              <a:t>1</a:t>
            </a:r>
          </a:p>
          <a:p>
            <a:pPr>
              <a:buNone/>
            </a:pPr>
            <a:endParaRPr lang="en-NZ" sz="2600" dirty="0"/>
          </a:p>
          <a:p>
            <a:pPr>
              <a:buNone/>
            </a:pPr>
            <a:r>
              <a:rPr lang="en-NZ" dirty="0"/>
              <a:t>Becoming a supervisor</a:t>
            </a:r>
          </a:p>
          <a:p>
            <a:endParaRPr lang="en-NZ" dirty="0"/>
          </a:p>
          <a:p>
            <a:pPr>
              <a:buNone/>
            </a:pPr>
            <a:r>
              <a:rPr lang="en-NZ" b="1" dirty="0"/>
              <a:t>Phase2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r>
              <a:rPr lang="en-NZ" dirty="0"/>
              <a:t>Making connections </a:t>
            </a:r>
          </a:p>
          <a:p>
            <a:pPr algn="r">
              <a:buNone/>
            </a:pPr>
            <a:r>
              <a:rPr lang="en-NZ" dirty="0"/>
              <a:t> </a:t>
            </a:r>
          </a:p>
          <a:p>
            <a:pPr>
              <a:buNone/>
            </a:pPr>
            <a:r>
              <a:rPr lang="en-NZ" b="1" dirty="0"/>
              <a:t>Phase3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r>
              <a:rPr lang="en-NZ" dirty="0"/>
              <a:t>Integrating theory and</a:t>
            </a:r>
          </a:p>
          <a:p>
            <a:pPr>
              <a:buNone/>
            </a:pPr>
            <a:r>
              <a:rPr lang="en-NZ" dirty="0"/>
              <a:t>style, promoting change  </a:t>
            </a:r>
          </a:p>
          <a:p>
            <a:pPr algn="r">
              <a:buNone/>
            </a:pPr>
            <a:r>
              <a:rPr lang="en-NZ" i="1" dirty="0"/>
              <a:t> </a:t>
            </a:r>
            <a:endParaRPr lang="en-NZ" dirty="0"/>
          </a:p>
          <a:p>
            <a:pPr>
              <a:buNone/>
            </a:pPr>
            <a:endParaRPr lang="en-NZ" sz="1500" dirty="0"/>
          </a:p>
          <a:p>
            <a:pPr>
              <a:buNone/>
            </a:pPr>
            <a:endParaRPr lang="en-NZ" sz="1400" dirty="0"/>
          </a:p>
          <a:p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NZ" i="1" dirty="0"/>
          </a:p>
          <a:p>
            <a:endParaRPr lang="en-NZ" i="1" dirty="0"/>
          </a:p>
          <a:p>
            <a:endParaRPr lang="en-NZ" i="1" dirty="0"/>
          </a:p>
          <a:p>
            <a:r>
              <a:rPr lang="en-NZ" b="1" i="1" dirty="0"/>
              <a:t>Will they like me?’</a:t>
            </a:r>
          </a:p>
          <a:p>
            <a:endParaRPr lang="en-NZ" i="1" dirty="0"/>
          </a:p>
          <a:p>
            <a:endParaRPr lang="en-NZ" i="1" dirty="0"/>
          </a:p>
          <a:p>
            <a:r>
              <a:rPr lang="en-NZ" b="1" i="1" dirty="0"/>
              <a:t>Do they respect me and am I helpful?</a:t>
            </a:r>
            <a:r>
              <a:rPr lang="en-NZ" b="1" dirty="0"/>
              <a:t>’</a:t>
            </a:r>
          </a:p>
          <a:p>
            <a:endParaRPr lang="en-NZ" dirty="0"/>
          </a:p>
          <a:p>
            <a:endParaRPr lang="en-NZ" dirty="0"/>
          </a:p>
          <a:p>
            <a:r>
              <a:rPr lang="en-NZ" b="1" i="1" dirty="0"/>
              <a:t>Are they practising ethically and are they learning?’</a:t>
            </a:r>
          </a:p>
        </p:txBody>
      </p:sp>
    </p:spTree>
    <p:extLst>
      <p:ext uri="{BB962C8B-B14F-4D97-AF65-F5344CB8AC3E}">
        <p14:creationId xmlns:p14="http://schemas.microsoft.com/office/powerpoint/2010/main" val="320707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200" dirty="0"/>
              <a:t>‘Thinking like a supervisor’  </a:t>
            </a:r>
            <a:br>
              <a:rPr lang="en-NZ" sz="3200" dirty="0"/>
            </a:br>
            <a:r>
              <a:rPr lang="en-NZ" sz="3200" dirty="0"/>
              <a:t>K</a:t>
            </a:r>
            <a:r>
              <a:rPr lang="en-NZ" sz="3200" dirty="0">
                <a:effectLst/>
              </a:rPr>
              <a:t>ey tasks facing a supervisor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75274C5-463F-96C0-0CA5-37871BB5BD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78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NZ" sz="2200">
                <a:solidFill>
                  <a:srgbClr val="F2F2F2"/>
                </a:solidFill>
              </a:rPr>
              <a:t>A Developmental Model of Supervisor Development</a:t>
            </a:r>
            <a:br>
              <a:rPr lang="en-NZ" sz="2200">
                <a:solidFill>
                  <a:srgbClr val="F2F2F2"/>
                </a:solidFill>
              </a:rPr>
            </a:br>
            <a:endParaRPr lang="en-GB" sz="2200">
              <a:solidFill>
                <a:srgbClr val="F2F2F2"/>
              </a:solidFill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5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aphicFrame>
        <p:nvGraphicFramePr>
          <p:cNvPr id="3077" name="Rectangle 3">
            <a:extLst>
              <a:ext uri="{FF2B5EF4-FFF2-40B4-BE49-F238E27FC236}">
                <a16:creationId xmlns:a16="http://schemas.microsoft.com/office/drawing/2014/main" id="{960E41B5-8F8F-A1A3-99A4-EDE0A1A81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736071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41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7" y="629266"/>
            <a:ext cx="4641143" cy="1622321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en-NZ" sz="3600">
                <a:solidFill>
                  <a:srgbClr val="EBEBEB"/>
                </a:solidFill>
              </a:rPr>
              <a:t>Good Supervision Practice Guidelines – Proctor (1994)</a:t>
            </a:r>
            <a:endParaRPr lang="en-GB" sz="3600">
              <a:solidFill>
                <a:srgbClr val="EBEBEB"/>
              </a:solidFill>
            </a:endParaRPr>
          </a:p>
        </p:txBody>
      </p:sp>
      <p:sp>
        <p:nvSpPr>
          <p:cNvPr id="718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216B97D5-1700-F948-E027-6A7FC4EE0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163176"/>
              </p:ext>
            </p:extLst>
          </p:nvPr>
        </p:nvGraphicFramePr>
        <p:xfrm>
          <a:off x="486697" y="2438400"/>
          <a:ext cx="4641142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409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1024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249" name="Picture 1024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251" name="Oval 1025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10253" name="Picture 1025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255" name="Picture 1025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61" name="Rectangle 1026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63" name="Straight Connector 1026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5" name="Picture 1026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026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731895" y="804671"/>
            <a:ext cx="4799948" cy="52486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5.	Communication awareness of contextual issues affecting practitioner's practice / supervision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6.	Framework to understand unspoken process and agenda’s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7.	Ability to share experience, ideas frameworks in way helpful to supervisee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8.	Ability to balance different possibilities within agreed time and task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9.	Being open to feedback as an aid to this process</a:t>
            </a:r>
          </a:p>
        </p:txBody>
      </p:sp>
    </p:spTree>
    <p:extLst>
      <p:ext uri="{BB962C8B-B14F-4D97-AF65-F5344CB8AC3E}">
        <p14:creationId xmlns:p14="http://schemas.microsoft.com/office/powerpoint/2010/main" val="3704269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/>
              <a:t>Reflection in Pairs: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NZ" dirty="0"/>
              <a:t>	</a:t>
            </a:r>
            <a:r>
              <a:rPr lang="en-NZ" sz="2400" b="1" dirty="0"/>
              <a:t>Using the frameworks offered above, consider your own development as a supervisor: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NZ" sz="2400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NZ" sz="2400" b="1" dirty="0"/>
              <a:t>	How would you articulate your own development as a supervisor so far?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NZ" sz="2400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NZ" sz="2400" b="1" dirty="0"/>
              <a:t>	Can you identify aspects of your development you wish to progress further?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562888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709126"/>
            <a:ext cx="871378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0" hangingPunct="0"/>
            <a:endParaRPr lang="en-AU" sz="2000" b="1" dirty="0"/>
          </a:p>
          <a:p>
            <a:pPr marL="457200" indent="-457200" eaLnBrk="0" hangingPunct="0"/>
            <a:endParaRPr lang="en-AU" sz="2000" b="1" dirty="0"/>
          </a:p>
          <a:p>
            <a:pPr marL="457200" indent="-457200" eaLnBrk="0" hangingPunct="0"/>
            <a:r>
              <a:rPr lang="en-AU" sz="2000" b="1" dirty="0"/>
              <a:t>References</a:t>
            </a:r>
          </a:p>
          <a:p>
            <a:pPr marL="457200" indent="-457200" eaLnBrk="0" hangingPunct="0"/>
            <a:endParaRPr lang="en-GB" sz="2400" dirty="0"/>
          </a:p>
          <a:p>
            <a:pPr marL="457200" indent="-457200" eaLnBrk="0" hangingPunct="0"/>
            <a:r>
              <a:rPr lang="en-AU" sz="2400" dirty="0"/>
              <a:t>1.   </a:t>
            </a:r>
            <a:r>
              <a:rPr lang="en-NZ" sz="2000" b="1" dirty="0"/>
              <a:t>Davys, A. M., &amp; </a:t>
            </a:r>
            <a:r>
              <a:rPr lang="en-NZ" sz="2000" b="1" dirty="0" err="1"/>
              <a:t>Beddoe</a:t>
            </a:r>
            <a:r>
              <a:rPr lang="en-NZ" sz="2000" b="1" dirty="0"/>
              <a:t>, L. (2010). </a:t>
            </a:r>
            <a:r>
              <a:rPr lang="en-NZ" sz="2000" b="1" i="1" dirty="0"/>
              <a:t>Best Practice in Professional Supervision: A guide for the Helping professions</a:t>
            </a:r>
            <a:r>
              <a:rPr lang="en-NZ" sz="2000" b="1" dirty="0"/>
              <a:t>. London: Jessica Kingsley. </a:t>
            </a:r>
          </a:p>
          <a:p>
            <a:pPr marL="457200" indent="-457200" eaLnBrk="0" hangingPunct="0"/>
            <a:endParaRPr lang="en-AU" sz="2000" b="1" dirty="0"/>
          </a:p>
          <a:p>
            <a:pPr marL="457200" indent="-457200" eaLnBrk="0" hangingPunct="0"/>
            <a:r>
              <a:rPr lang="en-AU" sz="2000" b="1" dirty="0"/>
              <a:t>2.	</a:t>
            </a:r>
            <a:r>
              <a:rPr lang="en-NZ" sz="2000" b="1" dirty="0">
                <a:latin typeface="Times New Roman"/>
              </a:rPr>
              <a:t>Proctor, B (1994)  Supervision – competence, confidence,  accountability.  British Journal of Guidance and Counselling Oct 1994, Vol22, 3. </a:t>
            </a:r>
          </a:p>
          <a:p>
            <a:pPr marL="457200" indent="-457200" eaLnBrk="0" hangingPunct="0"/>
            <a:endParaRPr lang="en-NZ" sz="2000" b="1" dirty="0">
              <a:latin typeface="Times New Roman"/>
            </a:endParaRPr>
          </a:p>
          <a:p>
            <a:pPr marL="457200" indent="-457200" eaLnBrk="0" hangingPunct="0"/>
            <a:r>
              <a:rPr lang="en-NZ" sz="2000" b="1" dirty="0">
                <a:latin typeface="Times New Roman"/>
              </a:rPr>
              <a:t>3.	Watkins (1993) cited in </a:t>
            </a:r>
            <a:r>
              <a:rPr lang="en-NZ" sz="2000" b="1" dirty="0" err="1">
                <a:latin typeface="Times New Roman"/>
              </a:rPr>
              <a:t>Baker,S</a:t>
            </a:r>
            <a:r>
              <a:rPr lang="en-NZ" sz="2000" b="1" dirty="0">
                <a:latin typeface="Times New Roman"/>
              </a:rPr>
              <a:t>. </a:t>
            </a:r>
            <a:r>
              <a:rPr lang="en-NZ" sz="2000" b="1" dirty="0" err="1">
                <a:latin typeface="Times New Roman"/>
              </a:rPr>
              <a:t>Exum,H</a:t>
            </a:r>
            <a:r>
              <a:rPr lang="en-NZ" sz="2000" b="1" dirty="0">
                <a:latin typeface="Times New Roman"/>
              </a:rPr>
              <a:t> &amp; </a:t>
            </a:r>
            <a:r>
              <a:rPr lang="en-NZ" sz="2000" b="1" dirty="0" err="1">
                <a:latin typeface="Times New Roman"/>
              </a:rPr>
              <a:t>Tyler,R</a:t>
            </a:r>
            <a:r>
              <a:rPr lang="en-NZ" sz="2000" b="1" dirty="0">
                <a:latin typeface="Times New Roman"/>
              </a:rPr>
              <a:t>.(2002) The \Developmental Process of Clinical Supervisors in Training: An Investigation of the Supervisor Complexity 	model. Counsellor Education &amp; Supervision.  </a:t>
            </a:r>
            <a:r>
              <a:rPr lang="en-NZ" sz="2000" b="1" dirty="0" err="1">
                <a:latin typeface="Times New Roman"/>
              </a:rPr>
              <a:t>Vol</a:t>
            </a:r>
            <a:r>
              <a:rPr lang="en-NZ" sz="2000" b="1" dirty="0">
                <a:latin typeface="Times New Roman"/>
              </a:rPr>
              <a:t> 42. pp15-30.   </a:t>
            </a:r>
          </a:p>
          <a:p>
            <a:pPr marL="457200" indent="-457200" eaLnBrk="0" hangingPunct="0"/>
            <a:r>
              <a:rPr lang="en-NZ" sz="2400" dirty="0">
                <a:latin typeface="Times New Roman"/>
              </a:rPr>
              <a:t> </a:t>
            </a:r>
            <a:endParaRPr lang="en-AU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2099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40&quot;&gt;&lt;object type=&quot;3&quot; unique_id=&quot;10041&quot;&gt;&lt;property id=&quot;20148&quot; value=&quot;5&quot;/&gt;&lt;property id=&quot;20300&quot; value=&quot;Slide 1 - &amp;quot;Supervisor Development &amp;quot;&quot;/&gt;&lt;property id=&quot;20307&quot; value=&quot;269&quot;/&gt;&lt;/object&gt;&lt;object type=&quot;3&quot; unique_id=&quot;10042&quot;&gt;&lt;property id=&quot;20148&quot; value=&quot;5&quot;/&gt;&lt;property id=&quot;20300&quot; value=&quot;Slide 2 - &amp;quot;Models of Supervisor Development&amp;quot;&quot;/&gt;&lt;property id=&quot;20307&quot; value=&quot;257&quot;/&gt;&lt;/object&gt;&lt;object type=&quot;3&quot; unique_id=&quot;10043&quot;&gt;&lt;property id=&quot;20148&quot; value=&quot;5&quot;/&gt;&lt;property id=&quot;20300&quot; value=&quot;Slide 3 - &amp;quot;Cycles of learning and the development for social work supervisors Davys, A. M., &amp;amp; Beddoe, L. (2010). Best Practice&quot;/&gt;&lt;property id=&quot;20307&quot; value=&quot;265&quot;/&gt;&lt;/object&gt;&lt;object type=&quot;3&quot; unique_id=&quot;10044&quot;&gt;&lt;property id=&quot;20148&quot; value=&quot;5&quot;/&gt;&lt;property id=&quot;20300&quot; value=&quot;Slide 4 - &amp;quot;A Developmental Model of Supervisor Development &amp;quot;&quot;/&gt;&lt;property id=&quot;20307&quot; value=&quot;266&quot;/&gt;&lt;/object&gt;&lt;object type=&quot;3&quot; unique_id=&quot;10045&quot;&gt;&lt;property id=&quot;20148&quot; value=&quot;5&quot;/&gt;&lt;property id=&quot;20300&quot; value=&quot;Slide 5 - &amp;quot;‘Thinking like a supervisor’   Key tasks facing a supervisor&amp;quot;&quot;/&gt;&lt;property id=&quot;20307&quot; value=&quot;267&quot;/&gt;&lt;/object&gt;&lt;object type=&quot;3&quot; unique_id=&quot;10046&quot;&gt;&lt;property id=&quot;20148&quot; value=&quot;5&quot;/&gt;&lt;property id=&quot;20300&quot; value=&quot;Slide 6 - &amp;quot;Good Supervision Practice Guidelines (Proctor 1994) &amp;quot;&quot;/&gt;&lt;property id=&quot;20307&quot; value=&quot;260&quot;/&gt;&lt;/object&gt;&lt;object type=&quot;3&quot; unique_id=&quot;10047&quot;&gt;&lt;property id=&quot;20148&quot; value=&quot;5&quot;/&gt;&lt;property id=&quot;20300&quot; value=&quot;Slide 7&quot;/&gt;&lt;property id=&quot;20307&quot; value=&quot;261&quot;/&gt;&lt;/object&gt;&lt;object type=&quot;3&quot; unique_id=&quot;10048&quot;&gt;&lt;property id=&quot;20148&quot; value=&quot;5&quot;/&gt;&lt;property id=&quot;20300&quot; value=&quot;Slide 8 - &amp;quot;Reflection in Pairs:&amp;quot;&quot;/&gt;&lt;property id=&quot;20307&quot; value=&quot;262&quot;/&gt;&lt;/object&gt;&lt;object type=&quot;3&quot; unique_id=&quot;10049&quot;&gt;&lt;property id=&quot;20148&quot; value=&quot;5&quot;/&gt;&lt;property id=&quot;20300&quot; value=&quot;Slide 9&quot;/&gt;&lt;property id=&quot;20307&quot; value=&quot;263&quot;/&gt;&lt;/object&gt;&lt;/object&gt;&lt;object type=&quot;8&quot; unique_id=&quot;1006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F9E5406042B6D74281C386E82A9DE68400D818AB4205238740B9841BF5F2E070DF" ma:contentTypeVersion="78" ma:contentTypeDescription="Create a new document." ma:contentTypeScope="" ma:versionID="cb51e943e63bc6fbafe5aafe0f4d1f4e">
  <xsd:schema xmlns:xsd="http://www.w3.org/2001/XMLSchema" xmlns:xs="http://www.w3.org/2001/XMLSchema" xmlns:p="http://schemas.microsoft.com/office/2006/metadata/properties" xmlns:ns2="c150b595-addc-4a5f-a362-76477efe2a60" xmlns:ns3="4f9c820c-e7e2-444d-97ee-45f2b3485c1d" xmlns:ns4="15ffb055-6eb4-45a1-bc20-bf2ac0d420da" xmlns:ns5="725c79e5-42ce-4aa0-ac78-b6418001f0d2" xmlns:ns6="c91a514c-9034-4fa3-897a-8352025b26ed" xmlns:ns7="03defcac-0f78-428e-831b-ef4deed1ee9d" xmlns:ns8="a8532c99-053d-4609-b0f3-590a322aae29" targetNamespace="http://schemas.microsoft.com/office/2006/metadata/properties" ma:root="true" ma:fieldsID="56f62b50b42aeb2b132e389848d9f089" ns2:_="" ns3:_="" ns4:_="" ns5:_="" ns6:_="" ns7:_="" ns8:_="">
    <xsd:import namespace="c150b595-addc-4a5f-a362-76477efe2a60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03defcac-0f78-428e-831b-ef4deed1ee9d"/>
    <xsd:import namespace="a8532c99-053d-4609-b0f3-590a322aae29"/>
    <xsd:element name="properties">
      <xsd:complexType>
        <xsd:sequence>
          <xsd:element name="documentManagement">
            <xsd:complexType>
              <xsd:all>
                <xsd:element ref="ns2:e901982cccc34bcfb7ea5c390587ecf2" minOccurs="0"/>
                <xsd:element ref="ns2:TaxCatchAll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Subactivity" minOccurs="0"/>
                <xsd:element ref="ns3:Case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7:Priority" minOccurs="0"/>
                <xsd:element ref="ns2:NMITProgramme" minOccurs="0"/>
                <xsd:element ref="ns2:NMITArea" minOccurs="0"/>
                <xsd:element ref="ns2:NMITGroup" minOccurs="0"/>
                <xsd:element ref="ns2:NMITCourse" minOccurs="0"/>
                <xsd:element ref="ns2:NMITCourseCode" minOccurs="0"/>
                <xsd:element ref="ns2:Moderation" minOccurs="0"/>
                <xsd:element ref="ns2:CourseStatus" minOccurs="0"/>
                <xsd:element ref="ns8:MediaServiceMetadata" minOccurs="0"/>
                <xsd:element ref="ns8:MediaServiceFastMetadata" minOccurs="0"/>
                <xsd:element ref="ns8:of760f40dbcf4641bc337cc18ad19c9c" minOccurs="0"/>
                <xsd:element ref="ns8:MediaServiceAutoKeyPoints" minOccurs="0"/>
                <xsd:element ref="ns8:MediaServiceKeyPoints" minOccurs="0"/>
                <xsd:element ref="ns8:MediaServiceAutoTags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MediaServiceDateTaken" minOccurs="0"/>
                <xsd:element ref="ns8:lcf76f155ced4ddcb4097134ff3c332f" minOccurs="0"/>
                <xsd:element ref="ns8:MediaLengthInSeconds" minOccurs="0"/>
                <xsd:element ref="ns2:SharedWithUsers" minOccurs="0"/>
                <xsd:element ref="ns2:SharedWithDetails" minOccurs="0"/>
                <xsd:element ref="ns8:MediaServiceLocation" minOccurs="0"/>
                <xsd:element ref="ns8:MediaServiceSearchProperties" minOccurs="0"/>
                <xsd:element ref="ns8:MediaServiceObjectDetectorVersions" minOccurs="0"/>
                <xsd:element ref="ns2:SetLabel" minOccurs="0"/>
                <xsd:element ref="ns2:Override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b595-addc-4a5f-a362-76477efe2a60" elementFormDefault="qualified">
    <xsd:import namespace="http://schemas.microsoft.com/office/2006/documentManagement/types"/>
    <xsd:import namespace="http://schemas.microsoft.com/office/infopath/2007/PartnerControls"/>
    <xsd:element name="e901982cccc34bcfb7ea5c390587ecf2" ma:index="8" nillable="true" ma:taxonomy="true" ma:internalName="e901982cccc34bcfb7ea5c390587ecf2" ma:taxonomyFieldName="Programmes" ma:displayName="Programmes" ma:readOnly="false" ma:default="" ma:fieldId="{e901982c-ccc3-4bcf-b7ea-5c390587ecf2}" ma:taxonomyMulti="true" ma:sspId="aff2368f-06c5-4ec1-815f-ee39fb0e2878" ma:termSetId="af591397-c2e0-4ccc-8a35-a6b970e25d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b647b82-6557-45cd-ab9b-7681785baef8}" ma:internalName="TaxCatchAll" ma:showField="CatchAllData" ma:web="c150b595-addc-4a5f-a362-76477efe2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MITProgramme" ma:index="42" nillable="true" ma:displayName="Programme" ma:hidden="true" ma:internalName="NMITProgramme" ma:readOnly="false">
      <xsd:simpleType>
        <xsd:restriction base="dms:Text">
          <xsd:maxLength value="255"/>
        </xsd:restriction>
      </xsd:simpleType>
    </xsd:element>
    <xsd:element name="NMITArea" ma:index="43" nillable="true" ma:displayName="Area" ma:default="NA" ma:hidden="true" ma:indexed="true" ma:internalName="NMITArea">
      <xsd:simpleType>
        <xsd:restriction base="dms:Text">
          <xsd:maxLength value="255"/>
        </xsd:restriction>
      </xsd:simpleType>
    </xsd:element>
    <xsd:element name="NMITGroup" ma:index="44" nillable="true" ma:displayName="Group" ma:hidden="true" ma:indexed="true" ma:internalName="NMITGroup" ma:readOnly="false">
      <xsd:simpleType>
        <xsd:restriction base="dms:Text">
          <xsd:maxLength value="255"/>
        </xsd:restriction>
      </xsd:simpleType>
    </xsd:element>
    <xsd:element name="NMITCourse" ma:index="45" nillable="true" ma:displayName="Course" ma:default="NA" ma:hidden="true" ma:indexed="true" ma:internalName="NMITCourse">
      <xsd:simpleType>
        <xsd:restriction base="dms:Text">
          <xsd:maxLength value="255"/>
        </xsd:restriction>
      </xsd:simpleType>
    </xsd:element>
    <xsd:element name="NMITCourseCode" ma:index="46" nillable="true" ma:displayName="Course Code" ma:hidden="true" ma:indexed="true" ma:internalName="NMITCourseCode" ma:readOnly="false">
      <xsd:simpleType>
        <xsd:restriction base="dms:Text">
          <xsd:maxLength value="255"/>
        </xsd:restriction>
      </xsd:simpleType>
    </xsd:element>
    <xsd:element name="Moderation" ma:index="48" nillable="true" ma:displayName="Moderation" ma:default="0" ma:indexed="true" ma:internalName="Moderation">
      <xsd:simpleType>
        <xsd:restriction base="dms:Boolean"/>
      </xsd:simpleType>
    </xsd:element>
    <xsd:element name="CourseStatus" ma:index="49" nillable="true" ma:displayName="Course Status" ma:default="NA" ma:format="Dropdown" ma:hidden="true" ma:indexed="true" ma:internalName="CourseStatus">
      <xsd:simpleType>
        <xsd:restriction base="dms:Choice">
          <xsd:enumeration value="Active"/>
          <xsd:enumeration value="Expiring"/>
          <xsd:enumeration value="Discontinued"/>
          <xsd:enumeration value="NA"/>
        </xsd:restriction>
      </xsd:simpleType>
    </xsd:element>
    <xsd:element name="SharedWithUsers" ma:index="6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etLabel" ma:index="69" nillable="true" ma:displayName="Set Label" ma:default="D03M" ma:hidden="true" ma:internalName="SetLabel">
      <xsd:simpleType>
        <xsd:restriction base="dms:Text">
          <xsd:maxLength value="255"/>
        </xsd:restriction>
      </xsd:simpleType>
    </xsd:element>
    <xsd:element name="OverrideLabel" ma:index="70" nillable="true" ma:displayName="Override Label" ma:hidden="true" ma:internalName="OverrideLabe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BUDGET"/>
          <xsd:enumeration value="BUSINESS DEVELOPMENT, Business case, Business Planning"/>
          <xsd:enumeration value="CONTRACT, Variation, Agreement"/>
          <xsd:enumeration value="CORRESPONDENCE"/>
          <xsd:enumeration value="DRAWING, Plan, Map"/>
          <xsd:enumeration value="EMPLOYMENT related"/>
          <xsd:enumeration value="ENROLMENTS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ROGRAMME DEVELOPMENT"/>
          <xsd:enumeration value="PUBLICATION material"/>
          <xsd:enumeration value="PURCHASING related"/>
          <xsd:enumeration value="QUALIFICATIONS, transcripts, results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TUDENT related"/>
          <xsd:enumeration value="SUPPLIER PRODUCT Info"/>
          <xsd:enumeration value="TEACHING RESOURCES"/>
          <xsd:enumeration value="TEMPLATE, Checklist or Form"/>
        </xsd:restriction>
      </xsd:simpleType>
    </xsd:element>
    <xsd:element name="Narrative" ma:index="12" nillable="true" ma:displayName="Narrative" ma:internalName="Narrative" ma:readOnly="false">
      <xsd:simpleType>
        <xsd:restriction base="dms:Note">
          <xsd:maxLength value="255"/>
        </xsd:restriction>
      </xsd:simpleType>
    </xsd:element>
    <xsd:element name="Subactivity" ma:index="14" nillable="true" ma:displayName="Subactivity" ma:default="NA" ma:hidden="true" ma:indexed="true" ma:internalName="Subactivity" ma:readOnly="false">
      <xsd:simpleType>
        <xsd:restriction base="dms:Text">
          <xsd:maxLength value="255"/>
        </xsd:restriction>
      </xsd:simpleType>
    </xsd:element>
    <xsd:element name="Case" ma:index="15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6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7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8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9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0" nillable="true" ma:displayName="Function Group" ma:default="Education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1" nillable="true" ma:displayName="Function" ma:default="Academic Delivery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2" nillable="true" ma:displayName="PRA Type" ma:default="Doc" ma:indexed="true" ma:internalName="PRAType">
      <xsd:simpleType>
        <xsd:restriction base="dms:Text">
          <xsd:maxLength value="255"/>
        </xsd:restriction>
      </xsd:simpleType>
    </xsd:element>
    <xsd:element name="PRADate1" ma:index="23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4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5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6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7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8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9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0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1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2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3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4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5" nillable="true" ma:displayName="Activity" ma:default="Course Delivery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1" nillable="true" ma:displayName="Key Words" ma:hidden="true" ma:internalName="KeyWords" ma:readOnly="false">
      <xsd:simpleType>
        <xsd:restriction base="dms:Note"/>
      </xsd:simpleType>
    </xsd:element>
    <xsd:element name="SecurityClassification" ma:index="13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6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7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8" nillable="true" ma:displayName="Team" ma:default="" ma:hidden="true" ma:internalName="Team" ma:readOnly="false">
      <xsd:simpleType>
        <xsd:restriction base="dms:Text">
          <xsd:maxLength value="255"/>
        </xsd:restriction>
      </xsd:simpleType>
    </xsd:element>
    <xsd:element name="Level2" ma:index="39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0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efcac-0f78-428e-831b-ef4deed1ee9d" elementFormDefault="qualified">
    <xsd:import namespace="http://schemas.microsoft.com/office/2006/documentManagement/types"/>
    <xsd:import namespace="http://schemas.microsoft.com/office/infopath/2007/PartnerControls"/>
    <xsd:element name="Priority" ma:index="41" nillable="true" ma:displayName="Priority" ma:default="NA" ma:indexed="true" ma:internalName="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32c99-053d-4609-b0f3-590a322aa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1" nillable="true" ma:displayName="MediaServiceFastMetadata" ma:hidden="true" ma:internalName="MediaServiceFastMetadata" ma:readOnly="true">
      <xsd:simpleType>
        <xsd:restriction base="dms:Note"/>
      </xsd:simpleType>
    </xsd:element>
    <xsd:element name="of760f40dbcf4641bc337cc18ad19c9c" ma:index="52" nillable="true" ma:taxonomy="true" ma:internalName="of760f40dbcf4641bc337cc18ad19c9c" ma:taxonomyFieldName="AcademicYear" ma:displayName="Academic Year" ma:indexed="true" ma:default="" ma:fieldId="{8f760f40-dbcf-4641-bc33-7cc18ad19c9c}" ma:sspId="aff2368f-06c5-4ec1-815f-ee39fb0e2878" ma:termSetId="27a3d3ef-35f3-43bb-b630-eff0e2d7bf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5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56" nillable="true" ma:displayName="Tags" ma:internalName="MediaServiceAutoTags" ma:readOnly="true">
      <xsd:simpleType>
        <xsd:restriction base="dms:Text"/>
      </xsd:simpleType>
    </xsd:element>
    <xsd:element name="MediaServiceOCR" ma:index="5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6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62" nillable="true" ma:taxonomy="true" ma:internalName="lcf76f155ced4ddcb4097134ff3c332f" ma:taxonomyFieldName="MediaServiceImageTags" ma:displayName="Image Tags" ma:readOnly="false" ma:fieldId="{5cf76f15-5ced-4ddc-b409-7134ff3c332f}" ma:taxonomyMulti="true" ma:sspId="aff2368f-06c5-4ec1-815f-ee39fb0e2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6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6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6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6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50b595-addc-4a5f-a362-76477efe2a60">
      <Value>1760</Value>
    </TaxCatchAll>
    <Subactivity xmlns="4f9c820c-e7e2-444d-97ee-45f2b3485c1d">Resources</Subactivity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NMITProgramme xmlns="c150b595-addc-4a5f-a362-76477efe2a60" xsi:nil="true"/>
    <NMITCourse xmlns="c150b595-addc-4a5f-a362-76477efe2a60">PPS803 Professional Supervision 2</NMITCourse>
    <PRAText5 xmlns="4f9c820c-e7e2-444d-97ee-45f2b3485c1d" xsi:nil="true"/>
    <Level2 xmlns="c91a514c-9034-4fa3-897a-8352025b26ed">NA</Level2>
    <Activity xmlns="4f9c820c-e7e2-444d-97ee-45f2b3485c1d">Course Delivery</Activity>
    <AggregationStatus xmlns="4f9c820c-e7e2-444d-97ee-45f2b3485c1d">Normal</AggregationStatus>
    <NMITCourseCode xmlns="c150b595-addc-4a5f-a362-76477efe2a60">PPS803</NMITCourseCode>
    <lcf76f155ced4ddcb4097134ff3c332f xmlns="a8532c99-053d-4609-b0f3-590a322aae29">
      <Terms xmlns="http://schemas.microsoft.com/office/infopath/2007/PartnerControls"/>
    </lcf76f155ced4ddcb4097134ff3c332f>
    <CategoryValue xmlns="4f9c820c-e7e2-444d-97ee-45f2b3485c1d">NA</CategoryValue>
    <PRADate2 xmlns="4f9c820c-e7e2-444d-97ee-45f2b3485c1d" xsi:nil="true"/>
    <Case xmlns="4f9c820c-e7e2-444d-97ee-45f2b3485c1d">PPS803 Professional Supervision 2</Case>
    <PRAText1 xmlns="4f9c820c-e7e2-444d-97ee-45f2b3485c1d" xsi:nil="true"/>
    <PRAText4 xmlns="4f9c820c-e7e2-444d-97ee-45f2b3485c1d" xsi:nil="true"/>
    <Level3 xmlns="c91a514c-9034-4fa3-897a-8352025b26ed" xsi:nil="true"/>
    <NMITArea xmlns="c150b595-addc-4a5f-a362-76477efe2a60">Health and Wellbeing</NMITArea>
    <Team xmlns="c91a514c-9034-4fa3-897a-8352025b26ed" xsi:nil="true"/>
    <Moderation xmlns="c150b595-addc-4a5f-a362-76477efe2a60">false</Moderation>
    <of760f40dbcf4641bc337cc18ad19c9c xmlns="a8532c99-053d-4609-b0f3-590a322aae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</TermName>
          <TermId xmlns="http://schemas.microsoft.com/office/infopath/2007/PartnerControls">9668adf8-6e72-4029-a1cf-b51b0f188b05</TermId>
        </TermInfo>
      </Terms>
    </of760f40dbcf4641bc337cc18ad19c9c>
    <Project xmlns="4f9c820c-e7e2-444d-97ee-45f2b3485c1d">NA</Project>
    <CourseStatus xmlns="c150b595-addc-4a5f-a362-76477efe2a60">Active</CourseStatus>
    <NMITGroup xmlns="c150b595-addc-4a5f-a362-76477efe2a60">Social Sciences</NMITGroup>
    <FunctionGroup xmlns="4f9c820c-e7e2-444d-97ee-45f2b3485c1d">Education</FunctionGroup>
    <Function xmlns="4f9c820c-e7e2-444d-97ee-45f2b3485c1d">Academic Delivery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Priority xmlns="03defcac-0f78-428e-831b-ef4deed1ee9d">NA</Priority>
    <Narrative xmlns="4f9c820c-e7e2-444d-97ee-45f2b3485c1d" xsi:nil="true"/>
    <CategoryName xmlns="4f9c820c-e7e2-444d-97ee-45f2b3485c1d">Workshop Five</CategoryName>
    <PRADateTrigger xmlns="4f9c820c-e7e2-444d-97ee-45f2b3485c1d" xsi:nil="true"/>
    <e901982cccc34bcfb7ea5c390587ecf2 xmlns="c150b595-addc-4a5f-a362-76477efe2a60">
      <Terms xmlns="http://schemas.microsoft.com/office/infopath/2007/PartnerControls"/>
    </e901982cccc34bcfb7ea5c390587ecf2>
    <PRAText2 xmlns="4f9c820c-e7e2-444d-97ee-45f2b3485c1d" xsi:nil="true"/>
    <OverrideLabel xmlns="c150b595-addc-4a5f-a362-76477efe2a60" xsi:nil="true"/>
    <SetLabel xmlns="c150b595-addc-4a5f-a362-76477efe2a60">D10M</SetLabel>
  </documentManagement>
</p:properties>
</file>

<file path=customXml/itemProps1.xml><?xml version="1.0" encoding="utf-8"?>
<ds:datastoreItem xmlns:ds="http://schemas.openxmlformats.org/officeDocument/2006/customXml" ds:itemID="{73B69AF6-692F-4A7A-8A6B-88AE62EC3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295EF-0C71-4760-970B-E34371FC7C6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F40744F-BC62-45DA-9C93-D13E20EA6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0b595-addc-4a5f-a362-76477efe2a60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03defcac-0f78-428e-831b-ef4deed1ee9d"/>
    <ds:schemaRef ds:uri="a8532c99-053d-4609-b0f3-590a322aa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99C6B3F-12B7-43E9-917B-4720E7C1518A}">
  <ds:schemaRefs>
    <ds:schemaRef ds:uri="http://purl.org/dc/terms/"/>
    <ds:schemaRef ds:uri="http://schemas.microsoft.com/office/2006/metadata/properties"/>
    <ds:schemaRef ds:uri="03defcac-0f78-428e-831b-ef4deed1ee9d"/>
    <ds:schemaRef ds:uri="http://schemas.microsoft.com/office/2006/documentManagement/types"/>
    <ds:schemaRef ds:uri="4f9c820c-e7e2-444d-97ee-45f2b3485c1d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150b595-addc-4a5f-a362-76477efe2a60"/>
    <ds:schemaRef ds:uri="http://www.w3.org/XML/1998/namespace"/>
    <ds:schemaRef ds:uri="a8532c99-053d-4609-b0f3-590a322aae29"/>
    <ds:schemaRef ds:uri="c91a514c-9034-4fa3-897a-8352025b26ed"/>
    <ds:schemaRef ds:uri="725c79e5-42ce-4aa0-ac78-b6418001f0d2"/>
    <ds:schemaRef ds:uri="15ffb055-6eb4-45a1-bc20-bf2ac0d420d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606</Words>
  <Application>Microsoft Office PowerPoint</Application>
  <PresentationFormat>On-screen Show 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Supervisor Development </vt:lpstr>
      <vt:lpstr>Models of Supervisor Development</vt:lpstr>
      <vt:lpstr>Cycles of learning and the development for social work supervisors Davys, A. M., &amp; Beddoe, L. (2020). Best Practice in Professional Supervision: A guide for the Helping professions. London: Jessica Kingsley. Table 6.1  pages 126-127      </vt:lpstr>
      <vt:lpstr>‘Thinking like a supervisor’   Key tasks facing a supervisor</vt:lpstr>
      <vt:lpstr>A Developmental Model of Supervisor Development </vt:lpstr>
      <vt:lpstr>Good Supervision Practice Guidelines – Proctor (1994)</vt:lpstr>
      <vt:lpstr>PowerPoint Presentation</vt:lpstr>
      <vt:lpstr>Reflection in Pairs:</vt:lpstr>
      <vt:lpstr>PowerPoint Presentation</vt:lpstr>
    </vt:vector>
  </TitlesOfParts>
  <Company>Wintec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May</dc:creator>
  <cp:lastModifiedBy>Lynn Bruning</cp:lastModifiedBy>
  <cp:revision>21</cp:revision>
  <cp:lastPrinted>2013-10-15T01:42:53Z</cp:lastPrinted>
  <dcterms:created xsi:type="dcterms:W3CDTF">2013-08-18T00:22:01Z</dcterms:created>
  <dcterms:modified xsi:type="dcterms:W3CDTF">2024-08-23T02:09:44Z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0x010100F9E5406042B6D74281C386E82A9DE68400D818AB4205238740B9841BF5F2E070DF</vt:lpwstr>
  </property>
  <property fmtid="{D5CDD505-2E9C-101B-9397-08002B2CF9AE}" pid="3" name="Classified">
    <vt:lpwstr>2;#Document|aa914bc3-2c82-4430-895b-dc253e8ad004</vt:lpwstr>
  </property>
  <property fmtid="{D5CDD505-2E9C-101B-9397-08002B2CF9AE}" pid="4" name="AcademicYear">
    <vt:lpwstr>1760</vt:lpwstr>
  </property>
  <property fmtid="{D5CDD505-2E9C-101B-9397-08002B2CF9AE}" pid="5" name="MediaServiceImageTags">
    <vt:lpwstr/>
  </property>
  <property fmtid="{D5CDD505-2E9C-101B-9397-08002B2CF9AE}" pid="6" name="NMITYear">
    <vt:lpwstr>2024</vt:lpwstr>
  </property>
  <property fmtid="{D5CDD505-2E9C-101B-9397-08002B2CF9AE}" pid="7" name="Programmes">
    <vt:lpwstr/>
  </property>
  <property fmtid="{D5CDD505-2E9C-101B-9397-08002B2CF9AE}" pid="8" name="_dlc_DocId">
    <vt:lpwstr>U5RCTUST6MMN-1649693853-156251</vt:lpwstr>
  </property>
  <property fmtid="{D5CDD505-2E9C-101B-9397-08002B2CF9AE}" pid="9" name="_dlc_DocIdItemGuid">
    <vt:lpwstr>64194974-216f-4d9c-a807-e15d1e84b039</vt:lpwstr>
  </property>
  <property fmtid="{D5CDD505-2E9C-101B-9397-08002B2CF9AE}" pid="10" name="_dlc_DocIdUrl">
    <vt:lpwstr>https://livenmitac.sharepoint.com/sites/hub-Academic/_layouts/15/DocIdRedir.aspx?ID=U5RCTUST6MMN-1649693853-156251, U5RCTUST6MMN-1649693853-156251</vt:lpwstr>
  </property>
  <property fmtid="{D5CDD505-2E9C-101B-9397-08002B2CF9AE}" pid="11" name="_docset_NoMedatataSyncRequired">
    <vt:lpwstr>False</vt:lpwstr>
  </property>
</Properties>
</file>