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9" r:id="rId5"/>
  </p:sldMasterIdLst>
  <p:sldIdLst>
    <p:sldId id="256" r:id="rId6"/>
    <p:sldId id="257" r:id="rId7"/>
    <p:sldId id="360" r:id="rId8"/>
    <p:sldId id="391" r:id="rId9"/>
    <p:sldId id="260" r:id="rId10"/>
    <p:sldId id="263" r:id="rId11"/>
    <p:sldId id="264" r:id="rId12"/>
    <p:sldId id="266" r:id="rId13"/>
    <p:sldId id="265" r:id="rId14"/>
    <p:sldId id="267" r:id="rId15"/>
    <p:sldId id="268" r:id="rId16"/>
    <p:sldId id="269" r:id="rId17"/>
    <p:sldId id="270" r:id="rId18"/>
    <p:sldId id="392" r:id="rId19"/>
    <p:sldId id="271"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2686D-61EC-4F4F-B4FD-4B443D384F37}" v="48" dt="2024-07-22T00:54:27.022"/>
    <p1510:client id="{15893B37-3EF9-FA5F-44D3-67505CB3B7A9}" v="35" dt="2024-07-23T23:35:34.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Bruning" userId="S::lynn.bruning@nmit.ac.nz::863cbf6e-2a2c-426e-a7c3-dbcb50bb059e" providerId="AD" clId="Web-{15893B37-3EF9-FA5F-44D3-67505CB3B7A9}"/>
    <pc:docChg chg="modSld">
      <pc:chgData name="Lynn Bruning" userId="S::lynn.bruning@nmit.ac.nz::863cbf6e-2a2c-426e-a7c3-dbcb50bb059e" providerId="AD" clId="Web-{15893B37-3EF9-FA5F-44D3-67505CB3B7A9}" dt="2024-07-23T23:35:34.141" v="34" actId="20577"/>
      <pc:docMkLst>
        <pc:docMk/>
      </pc:docMkLst>
      <pc:sldChg chg="modSp">
        <pc:chgData name="Lynn Bruning" userId="S::lynn.bruning@nmit.ac.nz::863cbf6e-2a2c-426e-a7c3-dbcb50bb059e" providerId="AD" clId="Web-{15893B37-3EF9-FA5F-44D3-67505CB3B7A9}" dt="2024-07-23T23:31:55.949" v="7" actId="20577"/>
        <pc:sldMkLst>
          <pc:docMk/>
          <pc:sldMk cId="3335716792" sldId="260"/>
        </pc:sldMkLst>
        <pc:spChg chg="mod">
          <ac:chgData name="Lynn Bruning" userId="S::lynn.bruning@nmit.ac.nz::863cbf6e-2a2c-426e-a7c3-dbcb50bb059e" providerId="AD" clId="Web-{15893B37-3EF9-FA5F-44D3-67505CB3B7A9}" dt="2024-07-23T23:31:55.949" v="7" actId="20577"/>
          <ac:spMkLst>
            <pc:docMk/>
            <pc:sldMk cId="3335716792" sldId="260"/>
            <ac:spMk id="3" creationId="{97523E00-5375-4A06-8D69-E339AEFDF5C7}"/>
          </ac:spMkLst>
        </pc:spChg>
      </pc:sldChg>
      <pc:sldChg chg="modSp">
        <pc:chgData name="Lynn Bruning" userId="S::lynn.bruning@nmit.ac.nz::863cbf6e-2a2c-426e-a7c3-dbcb50bb059e" providerId="AD" clId="Web-{15893B37-3EF9-FA5F-44D3-67505CB3B7A9}" dt="2024-07-23T23:35:34.141" v="34" actId="20577"/>
        <pc:sldMkLst>
          <pc:docMk/>
          <pc:sldMk cId="4018727965" sldId="266"/>
        </pc:sldMkLst>
        <pc:spChg chg="mod">
          <ac:chgData name="Lynn Bruning" userId="S::lynn.bruning@nmit.ac.nz::863cbf6e-2a2c-426e-a7c3-dbcb50bb059e" providerId="AD" clId="Web-{15893B37-3EF9-FA5F-44D3-67505CB3B7A9}" dt="2024-07-23T23:35:34.141" v="34" actId="20577"/>
          <ac:spMkLst>
            <pc:docMk/>
            <pc:sldMk cId="4018727965" sldId="266"/>
            <ac:spMk id="3" creationId="{D89B1414-42BB-43CB-93F8-2453F3E9EF63}"/>
          </ac:spMkLst>
        </pc:spChg>
      </pc:sldChg>
    </pc:docChg>
  </pc:docChgLst>
  <pc:docChgLst>
    <pc:chgData name="Lynn Bruning" userId="863cbf6e-2a2c-426e-a7c3-dbcb50bb059e" providerId="ADAL" clId="{1572686D-61EC-4F4F-B4FD-4B443D384F37}"/>
    <pc:docChg chg="undo custSel addSld delSld modSld modMainMaster">
      <pc:chgData name="Lynn Bruning" userId="863cbf6e-2a2c-426e-a7c3-dbcb50bb059e" providerId="ADAL" clId="{1572686D-61EC-4F4F-B4FD-4B443D384F37}" dt="2024-07-23T23:50:15.165" v="1104" actId="20577"/>
      <pc:docMkLst>
        <pc:docMk/>
      </pc:docMkLst>
      <pc:sldChg chg="addSp modSp mod setBg setClrOvrMap">
        <pc:chgData name="Lynn Bruning" userId="863cbf6e-2a2c-426e-a7c3-dbcb50bb059e" providerId="ADAL" clId="{1572686D-61EC-4F4F-B4FD-4B443D384F37}" dt="2024-07-22T00:43:37.150" v="411" actId="20577"/>
        <pc:sldMkLst>
          <pc:docMk/>
          <pc:sldMk cId="1897366980" sldId="256"/>
        </pc:sldMkLst>
        <pc:spChg chg="mod ord">
          <ac:chgData name="Lynn Bruning" userId="863cbf6e-2a2c-426e-a7c3-dbcb50bb059e" providerId="ADAL" clId="{1572686D-61EC-4F4F-B4FD-4B443D384F37}" dt="2024-07-21T23:42:58.786" v="114" actId="26606"/>
          <ac:spMkLst>
            <pc:docMk/>
            <pc:sldMk cId="1897366980" sldId="256"/>
            <ac:spMk id="2" creationId="{75A1E30F-A611-4715-AB2A-1232CD38A6E8}"/>
          </ac:spMkLst>
        </pc:spChg>
        <pc:spChg chg="mod">
          <ac:chgData name="Lynn Bruning" userId="863cbf6e-2a2c-426e-a7c3-dbcb50bb059e" providerId="ADAL" clId="{1572686D-61EC-4F4F-B4FD-4B443D384F37}" dt="2024-07-22T00:43:37.150" v="411" actId="20577"/>
          <ac:spMkLst>
            <pc:docMk/>
            <pc:sldMk cId="1897366980" sldId="256"/>
            <ac:spMk id="3" creationId="{79649A89-1D33-4E37-A804-35321DC54285}"/>
          </ac:spMkLst>
        </pc:spChg>
        <pc:spChg chg="add">
          <ac:chgData name="Lynn Bruning" userId="863cbf6e-2a2c-426e-a7c3-dbcb50bb059e" providerId="ADAL" clId="{1572686D-61EC-4F4F-B4FD-4B443D384F37}" dt="2024-07-21T23:42:58.786" v="114" actId="26606"/>
          <ac:spMkLst>
            <pc:docMk/>
            <pc:sldMk cId="1897366980" sldId="256"/>
            <ac:spMk id="8" creationId="{DE27238C-8EAF-4098-86E6-7723B7DAE601}"/>
          </ac:spMkLst>
        </pc:spChg>
        <pc:spChg chg="add">
          <ac:chgData name="Lynn Bruning" userId="863cbf6e-2a2c-426e-a7c3-dbcb50bb059e" providerId="ADAL" clId="{1572686D-61EC-4F4F-B4FD-4B443D384F37}" dt="2024-07-21T23:42:58.786" v="114" actId="26606"/>
          <ac:spMkLst>
            <pc:docMk/>
            <pc:sldMk cId="1897366980" sldId="256"/>
            <ac:spMk id="10" creationId="{992F97B1-1891-4FCC-9E5F-BA97EDB48F89}"/>
          </ac:spMkLst>
        </pc:spChg>
        <pc:spChg chg="add">
          <ac:chgData name="Lynn Bruning" userId="863cbf6e-2a2c-426e-a7c3-dbcb50bb059e" providerId="ADAL" clId="{1572686D-61EC-4F4F-B4FD-4B443D384F37}" dt="2024-07-21T23:42:58.786" v="114" actId="26606"/>
          <ac:spMkLst>
            <pc:docMk/>
            <pc:sldMk cId="1897366980" sldId="256"/>
            <ac:spMk id="12" creationId="{78C6C821-FEE1-4EB6-9590-C021440C77DE}"/>
          </ac:spMkLst>
        </pc:spChg>
        <pc:spChg chg="add">
          <ac:chgData name="Lynn Bruning" userId="863cbf6e-2a2c-426e-a7c3-dbcb50bb059e" providerId="ADAL" clId="{1572686D-61EC-4F4F-B4FD-4B443D384F37}" dt="2024-07-21T23:42:58.786" v="114" actId="26606"/>
          <ac:spMkLst>
            <pc:docMk/>
            <pc:sldMk cId="1897366980" sldId="256"/>
            <ac:spMk id="14" creationId="{B61A74B3-E247-44D4-8C48-FAE8E2056401}"/>
          </ac:spMkLst>
        </pc:spChg>
      </pc:sldChg>
      <pc:sldChg chg="addSp delSp modSp mod setBg setClrOvrMap">
        <pc:chgData name="Lynn Bruning" userId="863cbf6e-2a2c-426e-a7c3-dbcb50bb059e" providerId="ADAL" clId="{1572686D-61EC-4F4F-B4FD-4B443D384F37}" dt="2024-07-21T23:43:10.354" v="115" actId="26606"/>
        <pc:sldMkLst>
          <pc:docMk/>
          <pc:sldMk cId="406892099" sldId="257"/>
        </pc:sldMkLst>
        <pc:spChg chg="mod">
          <ac:chgData name="Lynn Bruning" userId="863cbf6e-2a2c-426e-a7c3-dbcb50bb059e" providerId="ADAL" clId="{1572686D-61EC-4F4F-B4FD-4B443D384F37}" dt="2024-07-21T23:43:10.354" v="115" actId="26606"/>
          <ac:spMkLst>
            <pc:docMk/>
            <pc:sldMk cId="406892099" sldId="257"/>
            <ac:spMk id="2" creationId="{221EE115-F594-4881-AD53-F7E05D37C888}"/>
          </ac:spMkLst>
        </pc:spChg>
        <pc:spChg chg="del mod">
          <ac:chgData name="Lynn Bruning" userId="863cbf6e-2a2c-426e-a7c3-dbcb50bb059e" providerId="ADAL" clId="{1572686D-61EC-4F4F-B4FD-4B443D384F37}" dt="2024-07-21T23:43:10.354" v="115" actId="26606"/>
          <ac:spMkLst>
            <pc:docMk/>
            <pc:sldMk cId="406892099" sldId="257"/>
            <ac:spMk id="3" creationId="{1BF758A6-1C8C-45B7-A5D4-C2E6B657ABD4}"/>
          </ac:spMkLst>
        </pc:spChg>
        <pc:spChg chg="add">
          <ac:chgData name="Lynn Bruning" userId="863cbf6e-2a2c-426e-a7c3-dbcb50bb059e" providerId="ADAL" clId="{1572686D-61EC-4F4F-B4FD-4B443D384F37}" dt="2024-07-21T23:43:10.354" v="115" actId="26606"/>
          <ac:spMkLst>
            <pc:docMk/>
            <pc:sldMk cId="406892099" sldId="257"/>
            <ac:spMk id="9" creationId="{4E78424C-6FD0-41F8-9CAA-5DC19C42359F}"/>
          </ac:spMkLst>
        </pc:spChg>
        <pc:spChg chg="add">
          <ac:chgData name="Lynn Bruning" userId="863cbf6e-2a2c-426e-a7c3-dbcb50bb059e" providerId="ADAL" clId="{1572686D-61EC-4F4F-B4FD-4B443D384F37}" dt="2024-07-21T23:43:10.354" v="115" actId="26606"/>
          <ac:spMkLst>
            <pc:docMk/>
            <pc:sldMk cId="406892099" sldId="257"/>
            <ac:spMk id="11" creationId="{DD136760-57DC-4301-8BEA-B71AD2D13905}"/>
          </ac:spMkLst>
        </pc:spChg>
        <pc:spChg chg="add">
          <ac:chgData name="Lynn Bruning" userId="863cbf6e-2a2c-426e-a7c3-dbcb50bb059e" providerId="ADAL" clId="{1572686D-61EC-4F4F-B4FD-4B443D384F37}" dt="2024-07-21T23:43:10.354" v="115" actId="26606"/>
          <ac:spMkLst>
            <pc:docMk/>
            <pc:sldMk cId="406892099" sldId="257"/>
            <ac:spMk id="13" creationId="{BDC58DEA-1307-4F44-AD47-E613D8B76A89}"/>
          </ac:spMkLst>
        </pc:spChg>
        <pc:spChg chg="add">
          <ac:chgData name="Lynn Bruning" userId="863cbf6e-2a2c-426e-a7c3-dbcb50bb059e" providerId="ADAL" clId="{1572686D-61EC-4F4F-B4FD-4B443D384F37}" dt="2024-07-21T23:43:10.354" v="115" actId="26606"/>
          <ac:spMkLst>
            <pc:docMk/>
            <pc:sldMk cId="406892099" sldId="257"/>
            <ac:spMk id="15" creationId="{C99B912D-1E4B-42AF-A2BE-CFEFEC916EE7}"/>
          </ac:spMkLst>
        </pc:spChg>
        <pc:graphicFrameChg chg="add">
          <ac:chgData name="Lynn Bruning" userId="863cbf6e-2a2c-426e-a7c3-dbcb50bb059e" providerId="ADAL" clId="{1572686D-61EC-4F4F-B4FD-4B443D384F37}" dt="2024-07-21T23:43:10.354" v="115" actId="26606"/>
          <ac:graphicFrameMkLst>
            <pc:docMk/>
            <pc:sldMk cId="406892099" sldId="257"/>
            <ac:graphicFrameMk id="5" creationId="{F929EE6A-8D59-0F97-6651-4EF62AA85C49}"/>
          </ac:graphicFrameMkLst>
        </pc:graphicFrameChg>
      </pc:sldChg>
      <pc:sldChg chg="addSp delSp modSp mod setBg setClrOvrMap delDesignElem">
        <pc:chgData name="Lynn Bruning" userId="863cbf6e-2a2c-426e-a7c3-dbcb50bb059e" providerId="ADAL" clId="{1572686D-61EC-4F4F-B4FD-4B443D384F37}" dt="2024-07-22T01:18:57.261" v="1049" actId="255"/>
        <pc:sldMkLst>
          <pc:docMk/>
          <pc:sldMk cId="3335716792" sldId="260"/>
        </pc:sldMkLst>
        <pc:spChg chg="mod">
          <ac:chgData name="Lynn Bruning" userId="863cbf6e-2a2c-426e-a7c3-dbcb50bb059e" providerId="ADAL" clId="{1572686D-61EC-4F4F-B4FD-4B443D384F37}" dt="2024-07-22T01:18:57.261" v="1049" actId="255"/>
          <ac:spMkLst>
            <pc:docMk/>
            <pc:sldMk cId="3335716792" sldId="260"/>
            <ac:spMk id="2" creationId="{89D5ED04-A06C-4E24-91C7-20BDFE6BAB02}"/>
          </ac:spMkLst>
        </pc:spChg>
        <pc:spChg chg="mod">
          <ac:chgData name="Lynn Bruning" userId="863cbf6e-2a2c-426e-a7c3-dbcb50bb059e" providerId="ADAL" clId="{1572686D-61EC-4F4F-B4FD-4B443D384F37}" dt="2024-07-22T00:44:33.941" v="416" actId="26606"/>
          <ac:spMkLst>
            <pc:docMk/>
            <pc:sldMk cId="3335716792" sldId="260"/>
            <ac:spMk id="3" creationId="{97523E00-5375-4A06-8D69-E339AEFDF5C7}"/>
          </ac:spMkLst>
        </pc:spChg>
        <pc:spChg chg="add del">
          <ac:chgData name="Lynn Bruning" userId="863cbf6e-2a2c-426e-a7c3-dbcb50bb059e" providerId="ADAL" clId="{1572686D-61EC-4F4F-B4FD-4B443D384F37}" dt="2024-07-21T23:42:25.980" v="85"/>
          <ac:spMkLst>
            <pc:docMk/>
            <pc:sldMk cId="3335716792" sldId="260"/>
            <ac:spMk id="9" creationId="{C6870151-9189-4C3A-8379-EF3D95827A0A}"/>
          </ac:spMkLst>
        </pc:spChg>
        <pc:spChg chg="add del">
          <ac:chgData name="Lynn Bruning" userId="863cbf6e-2a2c-426e-a7c3-dbcb50bb059e" providerId="ADAL" clId="{1572686D-61EC-4F4F-B4FD-4B443D384F37}" dt="2024-07-22T00:44:33.941" v="416" actId="26606"/>
          <ac:spMkLst>
            <pc:docMk/>
            <pc:sldMk cId="3335716792" sldId="260"/>
            <ac:spMk id="10" creationId="{909FE742-1A27-4AEF-B5F0-F8C383EAB1D7}"/>
          </ac:spMkLst>
        </pc:spChg>
        <pc:spChg chg="add del">
          <ac:chgData name="Lynn Bruning" userId="863cbf6e-2a2c-426e-a7c3-dbcb50bb059e" providerId="ADAL" clId="{1572686D-61EC-4F4F-B4FD-4B443D384F37}" dt="2024-07-21T23:42:25.980" v="85"/>
          <ac:spMkLst>
            <pc:docMk/>
            <pc:sldMk cId="3335716792" sldId="260"/>
            <ac:spMk id="11" creationId="{123EA69C-102A-4DD0-9547-05DCD271D159}"/>
          </ac:spMkLst>
        </pc:spChg>
        <pc:spChg chg="add del">
          <ac:chgData name="Lynn Bruning" userId="863cbf6e-2a2c-426e-a7c3-dbcb50bb059e" providerId="ADAL" clId="{1572686D-61EC-4F4F-B4FD-4B443D384F37}" dt="2024-07-22T00:44:27.009" v="413" actId="26606"/>
          <ac:spMkLst>
            <pc:docMk/>
            <pc:sldMk cId="3335716792" sldId="260"/>
            <ac:spMk id="12" creationId="{EE4E366E-272A-409E-840F-9A6A64A9E3FF}"/>
          </ac:spMkLst>
        </pc:spChg>
        <pc:spChg chg="add del">
          <ac:chgData name="Lynn Bruning" userId="863cbf6e-2a2c-426e-a7c3-dbcb50bb059e" providerId="ADAL" clId="{1572686D-61EC-4F4F-B4FD-4B443D384F37}" dt="2024-07-21T23:42:25.980" v="85"/>
          <ac:spMkLst>
            <pc:docMk/>
            <pc:sldMk cId="3335716792" sldId="260"/>
            <ac:spMk id="13" creationId="{6A862265-5CA3-4C40-8582-7534C3B03C2A}"/>
          </ac:spMkLst>
        </pc:spChg>
        <pc:spChg chg="add del">
          <ac:chgData name="Lynn Bruning" userId="863cbf6e-2a2c-426e-a7c3-dbcb50bb059e" providerId="ADAL" clId="{1572686D-61EC-4F4F-B4FD-4B443D384F37}" dt="2024-07-22T00:44:27.009" v="413" actId="26606"/>
          <ac:spMkLst>
            <pc:docMk/>
            <pc:sldMk cId="3335716792" sldId="260"/>
            <ac:spMk id="14" creationId="{A721560C-E4AB-4287-A29C-3F6916794CB9}"/>
          </ac:spMkLst>
        </pc:spChg>
        <pc:spChg chg="add del">
          <ac:chgData name="Lynn Bruning" userId="863cbf6e-2a2c-426e-a7c3-dbcb50bb059e" providerId="ADAL" clId="{1572686D-61EC-4F4F-B4FD-4B443D384F37}" dt="2024-07-21T23:42:25.980" v="85"/>
          <ac:spMkLst>
            <pc:docMk/>
            <pc:sldMk cId="3335716792" sldId="260"/>
            <ac:spMk id="15" creationId="{600EF80B-0391-4082-9AF5-F15B091B4CE9}"/>
          </ac:spMkLst>
        </pc:spChg>
        <pc:spChg chg="add del">
          <ac:chgData name="Lynn Bruning" userId="863cbf6e-2a2c-426e-a7c3-dbcb50bb059e" providerId="ADAL" clId="{1572686D-61EC-4F4F-B4FD-4B443D384F37}" dt="2024-07-22T00:44:27.009" v="413" actId="26606"/>
          <ac:spMkLst>
            <pc:docMk/>
            <pc:sldMk cId="3335716792" sldId="260"/>
            <ac:spMk id="16" creationId="{DF6CFF07-D953-4F9C-9A0E-E0A6AACB6158}"/>
          </ac:spMkLst>
        </pc:spChg>
        <pc:spChg chg="add">
          <ac:chgData name="Lynn Bruning" userId="863cbf6e-2a2c-426e-a7c3-dbcb50bb059e" providerId="ADAL" clId="{1572686D-61EC-4F4F-B4FD-4B443D384F37}" dt="2024-07-22T00:44:33.941" v="416" actId="26606"/>
          <ac:spMkLst>
            <pc:docMk/>
            <pc:sldMk cId="3335716792" sldId="260"/>
            <ac:spMk id="18" creationId="{0D187C4E-14B9-4504-B200-5127823FA78C}"/>
          </ac:spMkLst>
        </pc:spChg>
        <pc:spChg chg="add del">
          <ac:chgData name="Lynn Bruning" userId="863cbf6e-2a2c-426e-a7c3-dbcb50bb059e" providerId="ADAL" clId="{1572686D-61EC-4F4F-B4FD-4B443D384F37}" dt="2024-07-21T23:42:25.980" v="85"/>
          <ac:spMkLst>
            <pc:docMk/>
            <pc:sldMk cId="3335716792" sldId="260"/>
            <ac:spMk id="19" creationId="{3FBF03E8-C602-4192-9C52-F84B29FDCC88}"/>
          </ac:spMkLst>
        </pc:spChg>
        <pc:spChg chg="add del">
          <ac:chgData name="Lynn Bruning" userId="863cbf6e-2a2c-426e-a7c3-dbcb50bb059e" providerId="ADAL" clId="{1572686D-61EC-4F4F-B4FD-4B443D384F37}" dt="2024-07-22T00:44:27.009" v="413" actId="26606"/>
          <ac:spMkLst>
            <pc:docMk/>
            <pc:sldMk cId="3335716792" sldId="260"/>
            <ac:spMk id="21" creationId="{DAA4FEEE-0B5F-41BF-825D-60F9FB089568}"/>
          </ac:spMkLst>
        </pc:spChg>
        <pc:picChg chg="add mod ord">
          <ac:chgData name="Lynn Bruning" userId="863cbf6e-2a2c-426e-a7c3-dbcb50bb059e" providerId="ADAL" clId="{1572686D-61EC-4F4F-B4FD-4B443D384F37}" dt="2024-07-22T01:18:46.349" v="1048" actId="1076"/>
          <ac:picMkLst>
            <pc:docMk/>
            <pc:sldMk cId="3335716792" sldId="260"/>
            <ac:picMk id="5" creationId="{1E3D7897-CC44-51E8-D384-31C9A48A1F0D}"/>
          </ac:picMkLst>
        </pc:picChg>
        <pc:cxnChg chg="add del">
          <ac:chgData name="Lynn Bruning" userId="863cbf6e-2a2c-426e-a7c3-dbcb50bb059e" providerId="ADAL" clId="{1572686D-61EC-4F4F-B4FD-4B443D384F37}" dt="2024-07-21T23:42:25.980" v="85"/>
          <ac:cxnSpMkLst>
            <pc:docMk/>
            <pc:sldMk cId="3335716792" sldId="260"/>
            <ac:cxnSpMk id="17" creationId="{D33AC32D-5F44-45F7-A0BD-7C11A86BED57}"/>
          </ac:cxnSpMkLst>
        </pc:cxnChg>
      </pc:sldChg>
      <pc:sldChg chg="addSp delSp modSp del mod setBg setClrOvrMap">
        <pc:chgData name="Lynn Bruning" userId="863cbf6e-2a2c-426e-a7c3-dbcb50bb059e" providerId="ADAL" clId="{1572686D-61EC-4F4F-B4FD-4B443D384F37}" dt="2024-07-23T00:22:07.869" v="1068" actId="2696"/>
        <pc:sldMkLst>
          <pc:docMk/>
          <pc:sldMk cId="222488114" sldId="261"/>
        </pc:sldMkLst>
        <pc:spChg chg="mod">
          <ac:chgData name="Lynn Bruning" userId="863cbf6e-2a2c-426e-a7c3-dbcb50bb059e" providerId="ADAL" clId="{1572686D-61EC-4F4F-B4FD-4B443D384F37}" dt="2024-07-22T00:44:43.900" v="417" actId="26606"/>
          <ac:spMkLst>
            <pc:docMk/>
            <pc:sldMk cId="222488114" sldId="261"/>
            <ac:spMk id="2" creationId="{FB0395DC-5566-4E19-98E5-FF3AA2A33711}"/>
          </ac:spMkLst>
        </pc:spChg>
        <pc:spChg chg="del mod">
          <ac:chgData name="Lynn Bruning" userId="863cbf6e-2a2c-426e-a7c3-dbcb50bb059e" providerId="ADAL" clId="{1572686D-61EC-4F4F-B4FD-4B443D384F37}" dt="2024-07-22T00:44:43.900" v="417" actId="26606"/>
          <ac:spMkLst>
            <pc:docMk/>
            <pc:sldMk cId="222488114" sldId="261"/>
            <ac:spMk id="3" creationId="{FF062AF6-710E-416C-8B10-3AFD22002BAF}"/>
          </ac:spMkLst>
        </pc:spChg>
        <pc:spChg chg="add">
          <ac:chgData name="Lynn Bruning" userId="863cbf6e-2a2c-426e-a7c3-dbcb50bb059e" providerId="ADAL" clId="{1572686D-61EC-4F4F-B4FD-4B443D384F37}" dt="2024-07-22T00:44:43.900" v="417" actId="26606"/>
          <ac:spMkLst>
            <pc:docMk/>
            <pc:sldMk cId="222488114" sldId="261"/>
            <ac:spMk id="9" creationId="{4E78424C-6FD0-41F8-9CAA-5DC19C42359F}"/>
          </ac:spMkLst>
        </pc:spChg>
        <pc:spChg chg="add">
          <ac:chgData name="Lynn Bruning" userId="863cbf6e-2a2c-426e-a7c3-dbcb50bb059e" providerId="ADAL" clId="{1572686D-61EC-4F4F-B4FD-4B443D384F37}" dt="2024-07-22T00:44:43.900" v="417" actId="26606"/>
          <ac:spMkLst>
            <pc:docMk/>
            <pc:sldMk cId="222488114" sldId="261"/>
            <ac:spMk id="11" creationId="{DD136760-57DC-4301-8BEA-B71AD2D13905}"/>
          </ac:spMkLst>
        </pc:spChg>
        <pc:spChg chg="add">
          <ac:chgData name="Lynn Bruning" userId="863cbf6e-2a2c-426e-a7c3-dbcb50bb059e" providerId="ADAL" clId="{1572686D-61EC-4F4F-B4FD-4B443D384F37}" dt="2024-07-22T00:44:43.900" v="417" actId="26606"/>
          <ac:spMkLst>
            <pc:docMk/>
            <pc:sldMk cId="222488114" sldId="261"/>
            <ac:spMk id="13" creationId="{BDC58DEA-1307-4F44-AD47-E613D8B76A89}"/>
          </ac:spMkLst>
        </pc:spChg>
        <pc:spChg chg="add">
          <ac:chgData name="Lynn Bruning" userId="863cbf6e-2a2c-426e-a7c3-dbcb50bb059e" providerId="ADAL" clId="{1572686D-61EC-4F4F-B4FD-4B443D384F37}" dt="2024-07-22T00:44:43.900" v="417" actId="26606"/>
          <ac:spMkLst>
            <pc:docMk/>
            <pc:sldMk cId="222488114" sldId="261"/>
            <ac:spMk id="15" creationId="{C99B912D-1E4B-42AF-A2BE-CFEFEC916EE7}"/>
          </ac:spMkLst>
        </pc:spChg>
        <pc:graphicFrameChg chg="add">
          <ac:chgData name="Lynn Bruning" userId="863cbf6e-2a2c-426e-a7c3-dbcb50bb059e" providerId="ADAL" clId="{1572686D-61EC-4F4F-B4FD-4B443D384F37}" dt="2024-07-22T00:44:43.900" v="417" actId="26606"/>
          <ac:graphicFrameMkLst>
            <pc:docMk/>
            <pc:sldMk cId="222488114" sldId="261"/>
            <ac:graphicFrameMk id="5" creationId="{54D2B956-C2DB-1E20-2248-F52D6BE92167}"/>
          </ac:graphicFrameMkLst>
        </pc:graphicFrameChg>
      </pc:sldChg>
      <pc:sldChg chg="addSp delSp modSp mod setBg setClrOvrMap">
        <pc:chgData name="Lynn Bruning" userId="863cbf6e-2a2c-426e-a7c3-dbcb50bb059e" providerId="ADAL" clId="{1572686D-61EC-4F4F-B4FD-4B443D384F37}" dt="2024-07-22T01:19:38.089" v="1050" actId="20577"/>
        <pc:sldMkLst>
          <pc:docMk/>
          <pc:sldMk cId="1693116207" sldId="263"/>
        </pc:sldMkLst>
        <pc:spChg chg="mod">
          <ac:chgData name="Lynn Bruning" userId="863cbf6e-2a2c-426e-a7c3-dbcb50bb059e" providerId="ADAL" clId="{1572686D-61EC-4F4F-B4FD-4B443D384F37}" dt="2024-07-22T00:59:49.037" v="443" actId="26606"/>
          <ac:spMkLst>
            <pc:docMk/>
            <pc:sldMk cId="1693116207" sldId="263"/>
            <ac:spMk id="2" creationId="{D72546A1-F28D-45D9-B76E-FFBCECE4B978}"/>
          </ac:spMkLst>
        </pc:spChg>
        <pc:spChg chg="mod">
          <ac:chgData name="Lynn Bruning" userId="863cbf6e-2a2c-426e-a7c3-dbcb50bb059e" providerId="ADAL" clId="{1572686D-61EC-4F4F-B4FD-4B443D384F37}" dt="2024-07-22T01:19:38.089" v="1050" actId="20577"/>
          <ac:spMkLst>
            <pc:docMk/>
            <pc:sldMk cId="1693116207" sldId="263"/>
            <ac:spMk id="3" creationId="{3EA365F5-4C23-4E72-917F-8BB139CAA591}"/>
          </ac:spMkLst>
        </pc:spChg>
        <pc:spChg chg="add del">
          <ac:chgData name="Lynn Bruning" userId="863cbf6e-2a2c-426e-a7c3-dbcb50bb059e" providerId="ADAL" clId="{1572686D-61EC-4F4F-B4FD-4B443D384F37}" dt="2024-07-22T00:59:49.037" v="443" actId="26606"/>
          <ac:spMkLst>
            <pc:docMk/>
            <pc:sldMk cId="1693116207" sldId="263"/>
            <ac:spMk id="8" creationId="{052BEFF1-896C-45B1-B02C-96A6A1BC389A}"/>
          </ac:spMkLst>
        </pc:spChg>
        <pc:spChg chg="add del">
          <ac:chgData name="Lynn Bruning" userId="863cbf6e-2a2c-426e-a7c3-dbcb50bb059e" providerId="ADAL" clId="{1572686D-61EC-4F4F-B4FD-4B443D384F37}" dt="2024-07-22T00:59:49.037" v="443" actId="26606"/>
          <ac:spMkLst>
            <pc:docMk/>
            <pc:sldMk cId="1693116207" sldId="263"/>
            <ac:spMk id="10" creationId="{BB237A14-61B1-4C00-A670-5D8D68A8668E}"/>
          </ac:spMkLst>
        </pc:spChg>
        <pc:spChg chg="add del">
          <ac:chgData name="Lynn Bruning" userId="863cbf6e-2a2c-426e-a7c3-dbcb50bb059e" providerId="ADAL" clId="{1572686D-61EC-4F4F-B4FD-4B443D384F37}" dt="2024-07-22T00:59:49.037" v="443" actId="26606"/>
          <ac:spMkLst>
            <pc:docMk/>
            <pc:sldMk cId="1693116207" sldId="263"/>
            <ac:spMk id="12" creationId="{8598F259-6F54-47A3-8D13-1603D786A328}"/>
          </ac:spMkLst>
        </pc:spChg>
        <pc:spChg chg="add del">
          <ac:chgData name="Lynn Bruning" userId="863cbf6e-2a2c-426e-a7c3-dbcb50bb059e" providerId="ADAL" clId="{1572686D-61EC-4F4F-B4FD-4B443D384F37}" dt="2024-07-22T00:59:49.037" v="443" actId="26606"/>
          <ac:spMkLst>
            <pc:docMk/>
            <pc:sldMk cId="1693116207" sldId="263"/>
            <ac:spMk id="14" creationId="{0BA768A8-4FED-4ED8-9E46-6BE72188ECD2}"/>
          </ac:spMkLst>
        </pc:spChg>
        <pc:picChg chg="add del">
          <ac:chgData name="Lynn Bruning" userId="863cbf6e-2a2c-426e-a7c3-dbcb50bb059e" providerId="ADAL" clId="{1572686D-61EC-4F4F-B4FD-4B443D384F37}" dt="2024-07-22T00:59:49.037" v="443" actId="26606"/>
          <ac:picMkLst>
            <pc:docMk/>
            <pc:sldMk cId="1693116207" sldId="263"/>
            <ac:picMk id="16" creationId="{B6F98A97-2429-0843-75A7-CAC41D843E82}"/>
          </ac:picMkLst>
        </pc:picChg>
      </pc:sldChg>
      <pc:sldChg chg="addSp modSp mod setBg">
        <pc:chgData name="Lynn Bruning" userId="863cbf6e-2a2c-426e-a7c3-dbcb50bb059e" providerId="ADAL" clId="{1572686D-61EC-4F4F-B4FD-4B443D384F37}" dt="2024-07-22T01:19:57.181" v="1057" actId="20577"/>
        <pc:sldMkLst>
          <pc:docMk/>
          <pc:sldMk cId="4233761281" sldId="264"/>
        </pc:sldMkLst>
        <pc:spChg chg="mod">
          <ac:chgData name="Lynn Bruning" userId="863cbf6e-2a2c-426e-a7c3-dbcb50bb059e" providerId="ADAL" clId="{1572686D-61EC-4F4F-B4FD-4B443D384F37}" dt="2024-07-22T01:19:57.181" v="1057" actId="20577"/>
          <ac:spMkLst>
            <pc:docMk/>
            <pc:sldMk cId="4233761281" sldId="264"/>
            <ac:spMk id="2" creationId="{1DF4A21E-88D6-4B0D-BFA5-9BC7BAD8D1C6}"/>
          </ac:spMkLst>
        </pc:spChg>
        <pc:spChg chg="mod">
          <ac:chgData name="Lynn Bruning" userId="863cbf6e-2a2c-426e-a7c3-dbcb50bb059e" providerId="ADAL" clId="{1572686D-61EC-4F4F-B4FD-4B443D384F37}" dt="2024-07-22T00:45:40.980" v="419" actId="26606"/>
          <ac:spMkLst>
            <pc:docMk/>
            <pc:sldMk cId="4233761281" sldId="264"/>
            <ac:spMk id="3" creationId="{47D5AD41-FC03-4FC1-9943-843F24C14063}"/>
          </ac:spMkLst>
        </pc:spChg>
        <pc:spChg chg="add">
          <ac:chgData name="Lynn Bruning" userId="863cbf6e-2a2c-426e-a7c3-dbcb50bb059e" providerId="ADAL" clId="{1572686D-61EC-4F4F-B4FD-4B443D384F37}" dt="2024-07-22T00:45:40.980" v="419" actId="26606"/>
          <ac:spMkLst>
            <pc:docMk/>
            <pc:sldMk cId="4233761281" sldId="264"/>
            <ac:spMk id="9" creationId="{C8A3C342-1D03-412F-8DD3-BF519E8E0AE9}"/>
          </ac:spMkLst>
        </pc:spChg>
        <pc:spChg chg="add">
          <ac:chgData name="Lynn Bruning" userId="863cbf6e-2a2c-426e-a7c3-dbcb50bb059e" providerId="ADAL" clId="{1572686D-61EC-4F4F-B4FD-4B443D384F37}" dt="2024-07-22T00:45:40.980" v="419" actId="26606"/>
          <ac:spMkLst>
            <pc:docMk/>
            <pc:sldMk cId="4233761281" sldId="264"/>
            <ac:spMk id="11" creationId="{81CC9B02-E087-4350-AEBD-2C3CF001AF01}"/>
          </ac:spMkLst>
        </pc:spChg>
        <pc:spChg chg="add">
          <ac:chgData name="Lynn Bruning" userId="863cbf6e-2a2c-426e-a7c3-dbcb50bb059e" providerId="ADAL" clId="{1572686D-61EC-4F4F-B4FD-4B443D384F37}" dt="2024-07-22T00:45:40.980" v="419" actId="26606"/>
          <ac:spMkLst>
            <pc:docMk/>
            <pc:sldMk cId="4233761281" sldId="264"/>
            <ac:spMk id="13" creationId="{D6F18ACE-6E82-4ADC-8A2F-A1771B309B16}"/>
          </ac:spMkLst>
        </pc:spChg>
        <pc:picChg chg="add">
          <ac:chgData name="Lynn Bruning" userId="863cbf6e-2a2c-426e-a7c3-dbcb50bb059e" providerId="ADAL" clId="{1572686D-61EC-4F4F-B4FD-4B443D384F37}" dt="2024-07-22T00:45:40.980" v="419" actId="26606"/>
          <ac:picMkLst>
            <pc:docMk/>
            <pc:sldMk cId="4233761281" sldId="264"/>
            <ac:picMk id="5" creationId="{725244FC-A494-0353-1C49-91C669BBE462}"/>
          </ac:picMkLst>
        </pc:picChg>
      </pc:sldChg>
      <pc:sldChg chg="addSp modSp mod setBg">
        <pc:chgData name="Lynn Bruning" userId="863cbf6e-2a2c-426e-a7c3-dbcb50bb059e" providerId="ADAL" clId="{1572686D-61EC-4F4F-B4FD-4B443D384F37}" dt="2024-07-23T23:37:04.610" v="1086" actId="20577"/>
        <pc:sldMkLst>
          <pc:docMk/>
          <pc:sldMk cId="1682016520" sldId="265"/>
        </pc:sldMkLst>
        <pc:spChg chg="mod">
          <ac:chgData name="Lynn Bruning" userId="863cbf6e-2a2c-426e-a7c3-dbcb50bb059e" providerId="ADAL" clId="{1572686D-61EC-4F4F-B4FD-4B443D384F37}" dt="2024-07-22T00:55:31.349" v="436" actId="26606"/>
          <ac:spMkLst>
            <pc:docMk/>
            <pc:sldMk cId="1682016520" sldId="265"/>
            <ac:spMk id="2" creationId="{939B543C-22DD-4CF0-B1E8-AC20881D55CB}"/>
          </ac:spMkLst>
        </pc:spChg>
        <pc:spChg chg="mod">
          <ac:chgData name="Lynn Bruning" userId="863cbf6e-2a2c-426e-a7c3-dbcb50bb059e" providerId="ADAL" clId="{1572686D-61EC-4F4F-B4FD-4B443D384F37}" dt="2024-07-23T23:37:04.610" v="1086" actId="20577"/>
          <ac:spMkLst>
            <pc:docMk/>
            <pc:sldMk cId="1682016520" sldId="265"/>
            <ac:spMk id="3" creationId="{59B8E7A4-0B88-4C43-86D6-196122DBD824}"/>
          </ac:spMkLst>
        </pc:spChg>
        <pc:spChg chg="add">
          <ac:chgData name="Lynn Bruning" userId="863cbf6e-2a2c-426e-a7c3-dbcb50bb059e" providerId="ADAL" clId="{1572686D-61EC-4F4F-B4FD-4B443D384F37}" dt="2024-07-22T00:55:31.349" v="436" actId="26606"/>
          <ac:spMkLst>
            <pc:docMk/>
            <pc:sldMk cId="1682016520" sldId="265"/>
            <ac:spMk id="9" creationId="{C8A3C342-1D03-412F-8DD3-BF519E8E0AE9}"/>
          </ac:spMkLst>
        </pc:spChg>
        <pc:spChg chg="add">
          <ac:chgData name="Lynn Bruning" userId="863cbf6e-2a2c-426e-a7c3-dbcb50bb059e" providerId="ADAL" clId="{1572686D-61EC-4F4F-B4FD-4B443D384F37}" dt="2024-07-22T00:55:31.349" v="436" actId="26606"/>
          <ac:spMkLst>
            <pc:docMk/>
            <pc:sldMk cId="1682016520" sldId="265"/>
            <ac:spMk id="11" creationId="{81CC9B02-E087-4350-AEBD-2C3CF001AF01}"/>
          </ac:spMkLst>
        </pc:spChg>
        <pc:spChg chg="add">
          <ac:chgData name="Lynn Bruning" userId="863cbf6e-2a2c-426e-a7c3-dbcb50bb059e" providerId="ADAL" clId="{1572686D-61EC-4F4F-B4FD-4B443D384F37}" dt="2024-07-22T00:55:31.349" v="436" actId="26606"/>
          <ac:spMkLst>
            <pc:docMk/>
            <pc:sldMk cId="1682016520" sldId="265"/>
            <ac:spMk id="13" creationId="{D6F18ACE-6E82-4ADC-8A2F-A1771B309B16}"/>
          </ac:spMkLst>
        </pc:spChg>
        <pc:picChg chg="add">
          <ac:chgData name="Lynn Bruning" userId="863cbf6e-2a2c-426e-a7c3-dbcb50bb059e" providerId="ADAL" clId="{1572686D-61EC-4F4F-B4FD-4B443D384F37}" dt="2024-07-22T00:55:31.349" v="436" actId="26606"/>
          <ac:picMkLst>
            <pc:docMk/>
            <pc:sldMk cId="1682016520" sldId="265"/>
            <ac:picMk id="5" creationId="{AC08080F-438D-75AC-FB91-806BD9BC0417}"/>
          </ac:picMkLst>
        </pc:picChg>
      </pc:sldChg>
      <pc:sldChg chg="addSp delSp modSp mod setBg setClrOvrMap">
        <pc:chgData name="Lynn Bruning" userId="863cbf6e-2a2c-426e-a7c3-dbcb50bb059e" providerId="ADAL" clId="{1572686D-61EC-4F4F-B4FD-4B443D384F37}" dt="2024-07-23T23:35:58.762" v="1071" actId="6549"/>
        <pc:sldMkLst>
          <pc:docMk/>
          <pc:sldMk cId="4018727965" sldId="266"/>
        </pc:sldMkLst>
        <pc:spChg chg="mod">
          <ac:chgData name="Lynn Bruning" userId="863cbf6e-2a2c-426e-a7c3-dbcb50bb059e" providerId="ADAL" clId="{1572686D-61EC-4F4F-B4FD-4B443D384F37}" dt="2024-07-22T01:15:18.316" v="1035" actId="255"/>
          <ac:spMkLst>
            <pc:docMk/>
            <pc:sldMk cId="4018727965" sldId="266"/>
            <ac:spMk id="2" creationId="{9061B245-22C7-4CF9-AE8F-C2D62D3847D0}"/>
          </ac:spMkLst>
        </pc:spChg>
        <pc:spChg chg="add del mod">
          <ac:chgData name="Lynn Bruning" userId="863cbf6e-2a2c-426e-a7c3-dbcb50bb059e" providerId="ADAL" clId="{1572686D-61EC-4F4F-B4FD-4B443D384F37}" dt="2024-07-23T23:35:58.762" v="1071" actId="6549"/>
          <ac:spMkLst>
            <pc:docMk/>
            <pc:sldMk cId="4018727965" sldId="266"/>
            <ac:spMk id="3" creationId="{D89B1414-42BB-43CB-93F8-2453F3E9EF63}"/>
          </ac:spMkLst>
        </pc:spChg>
        <pc:spChg chg="add del">
          <ac:chgData name="Lynn Bruning" userId="863cbf6e-2a2c-426e-a7c3-dbcb50bb059e" providerId="ADAL" clId="{1572686D-61EC-4F4F-B4FD-4B443D384F37}" dt="2024-07-22T00:54:27.755" v="433" actId="26606"/>
          <ac:spMkLst>
            <pc:docMk/>
            <pc:sldMk cId="4018727965" sldId="266"/>
            <ac:spMk id="6" creationId="{4E78424C-6FD0-41F8-9CAA-5DC19C42359F}"/>
          </ac:spMkLst>
        </pc:spChg>
        <pc:spChg chg="add del">
          <ac:chgData name="Lynn Bruning" userId="863cbf6e-2a2c-426e-a7c3-dbcb50bb059e" providerId="ADAL" clId="{1572686D-61EC-4F4F-B4FD-4B443D384F37}" dt="2024-07-22T00:54:27.755" v="433" actId="26606"/>
          <ac:spMkLst>
            <pc:docMk/>
            <pc:sldMk cId="4018727965" sldId="266"/>
            <ac:spMk id="8" creationId="{DD136760-57DC-4301-8BEA-B71AD2D13905}"/>
          </ac:spMkLst>
        </pc:spChg>
        <pc:spChg chg="add del">
          <ac:chgData name="Lynn Bruning" userId="863cbf6e-2a2c-426e-a7c3-dbcb50bb059e" providerId="ADAL" clId="{1572686D-61EC-4F4F-B4FD-4B443D384F37}" dt="2024-07-22T00:52:55.254" v="423" actId="26606"/>
          <ac:spMkLst>
            <pc:docMk/>
            <pc:sldMk cId="4018727965" sldId="266"/>
            <ac:spMk id="9" creationId="{4E78424C-6FD0-41F8-9CAA-5DC19C42359F}"/>
          </ac:spMkLst>
        </pc:spChg>
        <pc:spChg chg="add del">
          <ac:chgData name="Lynn Bruning" userId="863cbf6e-2a2c-426e-a7c3-dbcb50bb059e" providerId="ADAL" clId="{1572686D-61EC-4F4F-B4FD-4B443D384F37}" dt="2024-07-22T00:54:27.755" v="433" actId="26606"/>
          <ac:spMkLst>
            <pc:docMk/>
            <pc:sldMk cId="4018727965" sldId="266"/>
            <ac:spMk id="10" creationId="{BDC58DEA-1307-4F44-AD47-E613D8B76A89}"/>
          </ac:spMkLst>
        </pc:spChg>
        <pc:spChg chg="add del">
          <ac:chgData name="Lynn Bruning" userId="863cbf6e-2a2c-426e-a7c3-dbcb50bb059e" providerId="ADAL" clId="{1572686D-61EC-4F4F-B4FD-4B443D384F37}" dt="2024-07-22T00:52:55.254" v="423" actId="26606"/>
          <ac:spMkLst>
            <pc:docMk/>
            <pc:sldMk cId="4018727965" sldId="266"/>
            <ac:spMk id="11" creationId="{DD136760-57DC-4301-8BEA-B71AD2D13905}"/>
          </ac:spMkLst>
        </pc:spChg>
        <pc:spChg chg="add del">
          <ac:chgData name="Lynn Bruning" userId="863cbf6e-2a2c-426e-a7c3-dbcb50bb059e" providerId="ADAL" clId="{1572686D-61EC-4F4F-B4FD-4B443D384F37}" dt="2024-07-22T00:54:27.755" v="433" actId="26606"/>
          <ac:spMkLst>
            <pc:docMk/>
            <pc:sldMk cId="4018727965" sldId="266"/>
            <ac:spMk id="12" creationId="{C99B912D-1E4B-42AF-A2BE-CFEFEC916EE7}"/>
          </ac:spMkLst>
        </pc:spChg>
        <pc:spChg chg="add del">
          <ac:chgData name="Lynn Bruning" userId="863cbf6e-2a2c-426e-a7c3-dbcb50bb059e" providerId="ADAL" clId="{1572686D-61EC-4F4F-B4FD-4B443D384F37}" dt="2024-07-22T00:52:55.254" v="423" actId="26606"/>
          <ac:spMkLst>
            <pc:docMk/>
            <pc:sldMk cId="4018727965" sldId="266"/>
            <ac:spMk id="13" creationId="{BDC58DEA-1307-4F44-AD47-E613D8B76A89}"/>
          </ac:spMkLst>
        </pc:spChg>
        <pc:spChg chg="add del">
          <ac:chgData name="Lynn Bruning" userId="863cbf6e-2a2c-426e-a7c3-dbcb50bb059e" providerId="ADAL" clId="{1572686D-61EC-4F4F-B4FD-4B443D384F37}" dt="2024-07-22T00:52:55.254" v="423" actId="26606"/>
          <ac:spMkLst>
            <pc:docMk/>
            <pc:sldMk cId="4018727965" sldId="266"/>
            <ac:spMk id="15" creationId="{C99B912D-1E4B-42AF-A2BE-CFEFEC916EE7}"/>
          </ac:spMkLst>
        </pc:spChg>
        <pc:graphicFrameChg chg="add del">
          <ac:chgData name="Lynn Bruning" userId="863cbf6e-2a2c-426e-a7c3-dbcb50bb059e" providerId="ADAL" clId="{1572686D-61EC-4F4F-B4FD-4B443D384F37}" dt="2024-07-22T00:52:55.254" v="423" actId="26606"/>
          <ac:graphicFrameMkLst>
            <pc:docMk/>
            <pc:sldMk cId="4018727965" sldId="266"/>
            <ac:graphicFrameMk id="7" creationId="{6B306801-ABFB-85E1-BC88-B1FE4F02838D}"/>
          </ac:graphicFrameMkLst>
        </pc:graphicFrameChg>
        <pc:graphicFrameChg chg="add del mod">
          <ac:chgData name="Lynn Bruning" userId="863cbf6e-2a2c-426e-a7c3-dbcb50bb059e" providerId="ADAL" clId="{1572686D-61EC-4F4F-B4FD-4B443D384F37}" dt="2024-07-22T00:54:27.755" v="433" actId="26606"/>
          <ac:graphicFrameMkLst>
            <pc:docMk/>
            <pc:sldMk cId="4018727965" sldId="266"/>
            <ac:graphicFrameMk id="14" creationId="{4C08DE85-AE96-762B-0506-E3D14D49FB5C}"/>
          </ac:graphicFrameMkLst>
        </pc:graphicFrameChg>
        <pc:picChg chg="add del">
          <ac:chgData name="Lynn Bruning" userId="863cbf6e-2a2c-426e-a7c3-dbcb50bb059e" providerId="ADAL" clId="{1572686D-61EC-4F4F-B4FD-4B443D384F37}" dt="2024-07-22T00:52:48.120" v="421" actId="26606"/>
          <ac:picMkLst>
            <pc:docMk/>
            <pc:sldMk cId="4018727965" sldId="266"/>
            <ac:picMk id="5" creationId="{6964C0ED-DC5F-205D-B7F4-15D05E985379}"/>
          </ac:picMkLst>
        </pc:picChg>
        <pc:picChg chg="add">
          <ac:chgData name="Lynn Bruning" userId="863cbf6e-2a2c-426e-a7c3-dbcb50bb059e" providerId="ADAL" clId="{1572686D-61EC-4F4F-B4FD-4B443D384F37}" dt="2024-07-22T00:55:18.035" v="435" actId="26606"/>
          <ac:picMkLst>
            <pc:docMk/>
            <pc:sldMk cId="4018727965" sldId="266"/>
            <ac:picMk id="16" creationId="{49FAE4BF-9EA8-1A4F-7B40-88621963672B}"/>
          </ac:picMkLst>
        </pc:picChg>
      </pc:sldChg>
      <pc:sldChg chg="addSp modSp mod setBg">
        <pc:chgData name="Lynn Bruning" userId="863cbf6e-2a2c-426e-a7c3-dbcb50bb059e" providerId="ADAL" clId="{1572686D-61EC-4F4F-B4FD-4B443D384F37}" dt="2024-07-23T23:40:15.693" v="1087" actId="6549"/>
        <pc:sldMkLst>
          <pc:docMk/>
          <pc:sldMk cId="2449141996" sldId="267"/>
        </pc:sldMkLst>
        <pc:spChg chg="mod">
          <ac:chgData name="Lynn Bruning" userId="863cbf6e-2a2c-426e-a7c3-dbcb50bb059e" providerId="ADAL" clId="{1572686D-61EC-4F4F-B4FD-4B443D384F37}" dt="2024-07-22T00:55:44.159" v="437" actId="26606"/>
          <ac:spMkLst>
            <pc:docMk/>
            <pc:sldMk cId="2449141996" sldId="267"/>
            <ac:spMk id="2" creationId="{6C7B24BA-31BD-4021-A303-447E1F8A2367}"/>
          </ac:spMkLst>
        </pc:spChg>
        <pc:spChg chg="mod">
          <ac:chgData name="Lynn Bruning" userId="863cbf6e-2a2c-426e-a7c3-dbcb50bb059e" providerId="ADAL" clId="{1572686D-61EC-4F4F-B4FD-4B443D384F37}" dt="2024-07-23T23:40:15.693" v="1087" actId="6549"/>
          <ac:spMkLst>
            <pc:docMk/>
            <pc:sldMk cId="2449141996" sldId="267"/>
            <ac:spMk id="3" creationId="{2A92CF4F-FDDA-4AB4-AEDE-EAE4506E0CCD}"/>
          </ac:spMkLst>
        </pc:spChg>
        <pc:spChg chg="add">
          <ac:chgData name="Lynn Bruning" userId="863cbf6e-2a2c-426e-a7c3-dbcb50bb059e" providerId="ADAL" clId="{1572686D-61EC-4F4F-B4FD-4B443D384F37}" dt="2024-07-22T00:55:44.159" v="437" actId="26606"/>
          <ac:spMkLst>
            <pc:docMk/>
            <pc:sldMk cId="2449141996" sldId="267"/>
            <ac:spMk id="9" creationId="{C8A3C342-1D03-412F-8DD3-BF519E8E0AE9}"/>
          </ac:spMkLst>
        </pc:spChg>
        <pc:spChg chg="add">
          <ac:chgData name="Lynn Bruning" userId="863cbf6e-2a2c-426e-a7c3-dbcb50bb059e" providerId="ADAL" clId="{1572686D-61EC-4F4F-B4FD-4B443D384F37}" dt="2024-07-22T00:55:44.159" v="437" actId="26606"/>
          <ac:spMkLst>
            <pc:docMk/>
            <pc:sldMk cId="2449141996" sldId="267"/>
            <ac:spMk id="11" creationId="{81CC9B02-E087-4350-AEBD-2C3CF001AF01}"/>
          </ac:spMkLst>
        </pc:spChg>
        <pc:spChg chg="add">
          <ac:chgData name="Lynn Bruning" userId="863cbf6e-2a2c-426e-a7c3-dbcb50bb059e" providerId="ADAL" clId="{1572686D-61EC-4F4F-B4FD-4B443D384F37}" dt="2024-07-22T00:55:44.159" v="437" actId="26606"/>
          <ac:spMkLst>
            <pc:docMk/>
            <pc:sldMk cId="2449141996" sldId="267"/>
            <ac:spMk id="13" creationId="{D6F18ACE-6E82-4ADC-8A2F-A1771B309B16}"/>
          </ac:spMkLst>
        </pc:spChg>
        <pc:picChg chg="add">
          <ac:chgData name="Lynn Bruning" userId="863cbf6e-2a2c-426e-a7c3-dbcb50bb059e" providerId="ADAL" clId="{1572686D-61EC-4F4F-B4FD-4B443D384F37}" dt="2024-07-22T00:55:44.159" v="437" actId="26606"/>
          <ac:picMkLst>
            <pc:docMk/>
            <pc:sldMk cId="2449141996" sldId="267"/>
            <ac:picMk id="5" creationId="{66EEEE79-7941-7E49-8090-F7965B20360E}"/>
          </ac:picMkLst>
        </pc:picChg>
      </pc:sldChg>
      <pc:sldChg chg="addSp delSp modSp mod setBg setClrOvrMap">
        <pc:chgData name="Lynn Bruning" userId="863cbf6e-2a2c-426e-a7c3-dbcb50bb059e" providerId="ADAL" clId="{1572686D-61EC-4F4F-B4FD-4B443D384F37}" dt="2024-07-22T00:57:07.910" v="441" actId="26606"/>
        <pc:sldMkLst>
          <pc:docMk/>
          <pc:sldMk cId="1249053660" sldId="268"/>
        </pc:sldMkLst>
        <pc:spChg chg="mod">
          <ac:chgData name="Lynn Bruning" userId="863cbf6e-2a2c-426e-a7c3-dbcb50bb059e" providerId="ADAL" clId="{1572686D-61EC-4F4F-B4FD-4B443D384F37}" dt="2024-07-22T00:57:07.910" v="441" actId="26606"/>
          <ac:spMkLst>
            <pc:docMk/>
            <pc:sldMk cId="1249053660" sldId="268"/>
            <ac:spMk id="2" creationId="{270C6013-E63C-4502-8DEA-95452A202D70}"/>
          </ac:spMkLst>
        </pc:spChg>
        <pc:spChg chg="del mod">
          <ac:chgData name="Lynn Bruning" userId="863cbf6e-2a2c-426e-a7c3-dbcb50bb059e" providerId="ADAL" clId="{1572686D-61EC-4F4F-B4FD-4B443D384F37}" dt="2024-07-22T00:57:07.910" v="441" actId="26606"/>
          <ac:spMkLst>
            <pc:docMk/>
            <pc:sldMk cId="1249053660" sldId="268"/>
            <ac:spMk id="3" creationId="{4370F342-C151-4579-A212-260C88862431}"/>
          </ac:spMkLst>
        </pc:spChg>
        <pc:spChg chg="add">
          <ac:chgData name="Lynn Bruning" userId="863cbf6e-2a2c-426e-a7c3-dbcb50bb059e" providerId="ADAL" clId="{1572686D-61EC-4F4F-B4FD-4B443D384F37}" dt="2024-07-22T00:57:07.910" v="441" actId="26606"/>
          <ac:spMkLst>
            <pc:docMk/>
            <pc:sldMk cId="1249053660" sldId="268"/>
            <ac:spMk id="9" creationId="{4E78424C-6FD0-41F8-9CAA-5DC19C42359F}"/>
          </ac:spMkLst>
        </pc:spChg>
        <pc:spChg chg="add">
          <ac:chgData name="Lynn Bruning" userId="863cbf6e-2a2c-426e-a7c3-dbcb50bb059e" providerId="ADAL" clId="{1572686D-61EC-4F4F-B4FD-4B443D384F37}" dt="2024-07-22T00:57:07.910" v="441" actId="26606"/>
          <ac:spMkLst>
            <pc:docMk/>
            <pc:sldMk cId="1249053660" sldId="268"/>
            <ac:spMk id="11" creationId="{DD136760-57DC-4301-8BEA-B71AD2D13905}"/>
          </ac:spMkLst>
        </pc:spChg>
        <pc:spChg chg="add">
          <ac:chgData name="Lynn Bruning" userId="863cbf6e-2a2c-426e-a7c3-dbcb50bb059e" providerId="ADAL" clId="{1572686D-61EC-4F4F-B4FD-4B443D384F37}" dt="2024-07-22T00:57:07.910" v="441" actId="26606"/>
          <ac:spMkLst>
            <pc:docMk/>
            <pc:sldMk cId="1249053660" sldId="268"/>
            <ac:spMk id="13" creationId="{BDC58DEA-1307-4F44-AD47-E613D8B76A89}"/>
          </ac:spMkLst>
        </pc:spChg>
        <pc:spChg chg="add">
          <ac:chgData name="Lynn Bruning" userId="863cbf6e-2a2c-426e-a7c3-dbcb50bb059e" providerId="ADAL" clId="{1572686D-61EC-4F4F-B4FD-4B443D384F37}" dt="2024-07-22T00:57:07.910" v="441" actId="26606"/>
          <ac:spMkLst>
            <pc:docMk/>
            <pc:sldMk cId="1249053660" sldId="268"/>
            <ac:spMk id="15" creationId="{C99B912D-1E4B-42AF-A2BE-CFEFEC916EE7}"/>
          </ac:spMkLst>
        </pc:spChg>
        <pc:graphicFrameChg chg="add">
          <ac:chgData name="Lynn Bruning" userId="863cbf6e-2a2c-426e-a7c3-dbcb50bb059e" providerId="ADAL" clId="{1572686D-61EC-4F4F-B4FD-4B443D384F37}" dt="2024-07-22T00:57:07.910" v="441" actId="26606"/>
          <ac:graphicFrameMkLst>
            <pc:docMk/>
            <pc:sldMk cId="1249053660" sldId="268"/>
            <ac:graphicFrameMk id="5" creationId="{972E375C-4E46-565E-D1DC-51CC951A5AA5}"/>
          </ac:graphicFrameMkLst>
        </pc:graphicFrameChg>
      </pc:sldChg>
      <pc:sldChg chg="addSp modSp mod setBg">
        <pc:chgData name="Lynn Bruning" userId="863cbf6e-2a2c-426e-a7c3-dbcb50bb059e" providerId="ADAL" clId="{1572686D-61EC-4F4F-B4FD-4B443D384F37}" dt="2024-07-22T00:55:57.041" v="438" actId="26606"/>
        <pc:sldMkLst>
          <pc:docMk/>
          <pc:sldMk cId="2893289949" sldId="269"/>
        </pc:sldMkLst>
        <pc:spChg chg="mod">
          <ac:chgData name="Lynn Bruning" userId="863cbf6e-2a2c-426e-a7c3-dbcb50bb059e" providerId="ADAL" clId="{1572686D-61EC-4F4F-B4FD-4B443D384F37}" dt="2024-07-22T00:55:57.041" v="438" actId="26606"/>
          <ac:spMkLst>
            <pc:docMk/>
            <pc:sldMk cId="2893289949" sldId="269"/>
            <ac:spMk id="2" creationId="{5F1B879F-CA1A-4BFE-A811-33767D7A3DAB}"/>
          </ac:spMkLst>
        </pc:spChg>
        <pc:spChg chg="mod">
          <ac:chgData name="Lynn Bruning" userId="863cbf6e-2a2c-426e-a7c3-dbcb50bb059e" providerId="ADAL" clId="{1572686D-61EC-4F4F-B4FD-4B443D384F37}" dt="2024-07-22T00:55:57.041" v="438" actId="26606"/>
          <ac:spMkLst>
            <pc:docMk/>
            <pc:sldMk cId="2893289949" sldId="269"/>
            <ac:spMk id="3" creationId="{792E13C1-244F-42B0-968B-02F05E88FC59}"/>
          </ac:spMkLst>
        </pc:spChg>
        <pc:spChg chg="add">
          <ac:chgData name="Lynn Bruning" userId="863cbf6e-2a2c-426e-a7c3-dbcb50bb059e" providerId="ADAL" clId="{1572686D-61EC-4F4F-B4FD-4B443D384F37}" dt="2024-07-22T00:55:57.041" v="438" actId="26606"/>
          <ac:spMkLst>
            <pc:docMk/>
            <pc:sldMk cId="2893289949" sldId="269"/>
            <ac:spMk id="9" creationId="{C8A3C342-1D03-412F-8DD3-BF519E8E0AE9}"/>
          </ac:spMkLst>
        </pc:spChg>
        <pc:spChg chg="add">
          <ac:chgData name="Lynn Bruning" userId="863cbf6e-2a2c-426e-a7c3-dbcb50bb059e" providerId="ADAL" clId="{1572686D-61EC-4F4F-B4FD-4B443D384F37}" dt="2024-07-22T00:55:57.041" v="438" actId="26606"/>
          <ac:spMkLst>
            <pc:docMk/>
            <pc:sldMk cId="2893289949" sldId="269"/>
            <ac:spMk id="11" creationId="{81CC9B02-E087-4350-AEBD-2C3CF001AF01}"/>
          </ac:spMkLst>
        </pc:spChg>
        <pc:spChg chg="add">
          <ac:chgData name="Lynn Bruning" userId="863cbf6e-2a2c-426e-a7c3-dbcb50bb059e" providerId="ADAL" clId="{1572686D-61EC-4F4F-B4FD-4B443D384F37}" dt="2024-07-22T00:55:57.041" v="438" actId="26606"/>
          <ac:spMkLst>
            <pc:docMk/>
            <pc:sldMk cId="2893289949" sldId="269"/>
            <ac:spMk id="13" creationId="{D6F18ACE-6E82-4ADC-8A2F-A1771B309B16}"/>
          </ac:spMkLst>
        </pc:spChg>
        <pc:picChg chg="add">
          <ac:chgData name="Lynn Bruning" userId="863cbf6e-2a2c-426e-a7c3-dbcb50bb059e" providerId="ADAL" clId="{1572686D-61EC-4F4F-B4FD-4B443D384F37}" dt="2024-07-22T00:55:57.041" v="438" actId="26606"/>
          <ac:picMkLst>
            <pc:docMk/>
            <pc:sldMk cId="2893289949" sldId="269"/>
            <ac:picMk id="5" creationId="{7BF008A1-98E7-268D-CDB1-5AA4F7E1DFDB}"/>
          </ac:picMkLst>
        </pc:picChg>
      </pc:sldChg>
      <pc:sldChg chg="addSp modSp mod setBg">
        <pc:chgData name="Lynn Bruning" userId="863cbf6e-2a2c-426e-a7c3-dbcb50bb059e" providerId="ADAL" clId="{1572686D-61EC-4F4F-B4FD-4B443D384F37}" dt="2024-07-22T01:17:39.752" v="1046" actId="27636"/>
        <pc:sldMkLst>
          <pc:docMk/>
          <pc:sldMk cId="3670336825" sldId="270"/>
        </pc:sldMkLst>
        <pc:spChg chg="mod">
          <ac:chgData name="Lynn Bruning" userId="863cbf6e-2a2c-426e-a7c3-dbcb50bb059e" providerId="ADAL" clId="{1572686D-61EC-4F4F-B4FD-4B443D384F37}" dt="2024-07-22T01:16:11.190" v="1036" actId="255"/>
          <ac:spMkLst>
            <pc:docMk/>
            <pc:sldMk cId="3670336825" sldId="270"/>
            <ac:spMk id="2" creationId="{9DD37403-72F3-4DAE-A017-18E6007AB0F9}"/>
          </ac:spMkLst>
        </pc:spChg>
        <pc:spChg chg="mod">
          <ac:chgData name="Lynn Bruning" userId="863cbf6e-2a2c-426e-a7c3-dbcb50bb059e" providerId="ADAL" clId="{1572686D-61EC-4F4F-B4FD-4B443D384F37}" dt="2024-07-22T01:17:39.752" v="1046" actId="27636"/>
          <ac:spMkLst>
            <pc:docMk/>
            <pc:sldMk cId="3670336825" sldId="270"/>
            <ac:spMk id="3" creationId="{B9199110-37DB-4E8C-A545-AEC901136AA7}"/>
          </ac:spMkLst>
        </pc:spChg>
        <pc:picChg chg="add">
          <ac:chgData name="Lynn Bruning" userId="863cbf6e-2a2c-426e-a7c3-dbcb50bb059e" providerId="ADAL" clId="{1572686D-61EC-4F4F-B4FD-4B443D384F37}" dt="2024-07-22T00:56:17.049" v="439" actId="26606"/>
          <ac:picMkLst>
            <pc:docMk/>
            <pc:sldMk cId="3670336825" sldId="270"/>
            <ac:picMk id="5" creationId="{DC33B3C9-32CD-121E-F753-4085520A2BFD}"/>
          </ac:picMkLst>
        </pc:picChg>
      </pc:sldChg>
      <pc:sldChg chg="addSp modSp mod setBg">
        <pc:chgData name="Lynn Bruning" userId="863cbf6e-2a2c-426e-a7c3-dbcb50bb059e" providerId="ADAL" clId="{1572686D-61EC-4F4F-B4FD-4B443D384F37}" dt="2024-07-23T23:50:15.165" v="1104" actId="20577"/>
        <pc:sldMkLst>
          <pc:docMk/>
          <pc:sldMk cId="770278783" sldId="271"/>
        </pc:sldMkLst>
        <pc:spChg chg="mod">
          <ac:chgData name="Lynn Bruning" userId="863cbf6e-2a2c-426e-a7c3-dbcb50bb059e" providerId="ADAL" clId="{1572686D-61EC-4F4F-B4FD-4B443D384F37}" dt="2024-07-22T00:56:23.357" v="440" actId="26606"/>
          <ac:spMkLst>
            <pc:docMk/>
            <pc:sldMk cId="770278783" sldId="271"/>
            <ac:spMk id="2" creationId="{460D8B85-15B2-41D2-A2ED-7AF097807D6F}"/>
          </ac:spMkLst>
        </pc:spChg>
        <pc:spChg chg="mod">
          <ac:chgData name="Lynn Bruning" userId="863cbf6e-2a2c-426e-a7c3-dbcb50bb059e" providerId="ADAL" clId="{1572686D-61EC-4F4F-B4FD-4B443D384F37}" dt="2024-07-23T23:50:15.165" v="1104" actId="20577"/>
          <ac:spMkLst>
            <pc:docMk/>
            <pc:sldMk cId="770278783" sldId="271"/>
            <ac:spMk id="3" creationId="{3C538F09-EE40-44B1-B1BE-DAC936E53321}"/>
          </ac:spMkLst>
        </pc:spChg>
        <pc:picChg chg="add">
          <ac:chgData name="Lynn Bruning" userId="863cbf6e-2a2c-426e-a7c3-dbcb50bb059e" providerId="ADAL" clId="{1572686D-61EC-4F4F-B4FD-4B443D384F37}" dt="2024-07-22T00:56:23.357" v="440" actId="26606"/>
          <ac:picMkLst>
            <pc:docMk/>
            <pc:sldMk cId="770278783" sldId="271"/>
            <ac:picMk id="5" creationId="{6DDF5588-6DFA-19E3-4F00-F15F117ABD2E}"/>
          </ac:picMkLst>
        </pc:picChg>
      </pc:sldChg>
      <pc:sldChg chg="modSp mod">
        <pc:chgData name="Lynn Bruning" userId="863cbf6e-2a2c-426e-a7c3-dbcb50bb059e" providerId="ADAL" clId="{1572686D-61EC-4F4F-B4FD-4B443D384F37}" dt="2024-07-22T00:43:27.018" v="409" actId="20577"/>
        <pc:sldMkLst>
          <pc:docMk/>
          <pc:sldMk cId="1369240892" sldId="272"/>
        </pc:sldMkLst>
        <pc:spChg chg="mod">
          <ac:chgData name="Lynn Bruning" userId="863cbf6e-2a2c-426e-a7c3-dbcb50bb059e" providerId="ADAL" clId="{1572686D-61EC-4F4F-B4FD-4B443D384F37}" dt="2024-07-21T23:42:41.082" v="102"/>
          <ac:spMkLst>
            <pc:docMk/>
            <pc:sldMk cId="1369240892" sldId="272"/>
            <ac:spMk id="2" creationId="{1152F56B-5300-41C1-98FF-086CE4DC2458}"/>
          </ac:spMkLst>
        </pc:spChg>
        <pc:spChg chg="mod">
          <ac:chgData name="Lynn Bruning" userId="863cbf6e-2a2c-426e-a7c3-dbcb50bb059e" providerId="ADAL" clId="{1572686D-61EC-4F4F-B4FD-4B443D384F37}" dt="2024-07-22T00:43:27.018" v="409" actId="20577"/>
          <ac:spMkLst>
            <pc:docMk/>
            <pc:sldMk cId="1369240892" sldId="272"/>
            <ac:spMk id="3" creationId="{AF8CDE72-98FB-48E1-8E01-12641B178766}"/>
          </ac:spMkLst>
        </pc:spChg>
      </pc:sldChg>
      <pc:sldChg chg="addSp delSp modSp mod setBg setClrOvrMap">
        <pc:chgData name="Lynn Bruning" userId="863cbf6e-2a2c-426e-a7c3-dbcb50bb059e" providerId="ADAL" clId="{1572686D-61EC-4F4F-B4FD-4B443D384F37}" dt="2024-07-21T23:43:23.607" v="118" actId="26606"/>
        <pc:sldMkLst>
          <pc:docMk/>
          <pc:sldMk cId="0" sldId="360"/>
        </pc:sldMkLst>
        <pc:spChg chg="mod">
          <ac:chgData name="Lynn Bruning" userId="863cbf6e-2a2c-426e-a7c3-dbcb50bb059e" providerId="ADAL" clId="{1572686D-61EC-4F4F-B4FD-4B443D384F37}" dt="2024-07-21T23:43:23.607" v="118" actId="26606"/>
          <ac:spMkLst>
            <pc:docMk/>
            <pc:sldMk cId="0" sldId="360"/>
            <ac:spMk id="7170" creationId="{84E2DDF4-8821-4382-B739-CEA9B696D478}"/>
          </ac:spMkLst>
        </pc:spChg>
        <pc:spChg chg="mod">
          <ac:chgData name="Lynn Bruning" userId="863cbf6e-2a2c-426e-a7c3-dbcb50bb059e" providerId="ADAL" clId="{1572686D-61EC-4F4F-B4FD-4B443D384F37}" dt="2024-07-21T23:43:23.607" v="118" actId="26606"/>
          <ac:spMkLst>
            <pc:docMk/>
            <pc:sldMk cId="0" sldId="360"/>
            <ac:spMk id="7171" creationId="{EFD356FE-8625-4D74-9B7E-DF28C2FCA0C6}"/>
          </ac:spMkLst>
        </pc:spChg>
        <pc:spChg chg="mod">
          <ac:chgData name="Lynn Bruning" userId="863cbf6e-2a2c-426e-a7c3-dbcb50bb059e" providerId="ADAL" clId="{1572686D-61EC-4F4F-B4FD-4B443D384F37}" dt="2024-07-21T23:43:23.607" v="118" actId="26606"/>
          <ac:spMkLst>
            <pc:docMk/>
            <pc:sldMk cId="0" sldId="360"/>
            <ac:spMk id="7173" creationId="{7D186DE4-469A-4974-B437-9BFAE8A5F221}"/>
          </ac:spMkLst>
        </pc:spChg>
        <pc:spChg chg="mod">
          <ac:chgData name="Lynn Bruning" userId="863cbf6e-2a2c-426e-a7c3-dbcb50bb059e" providerId="ADAL" clId="{1572686D-61EC-4F4F-B4FD-4B443D384F37}" dt="2024-07-21T23:43:23.607" v="118" actId="26606"/>
          <ac:spMkLst>
            <pc:docMk/>
            <pc:sldMk cId="0" sldId="360"/>
            <ac:spMk id="7174" creationId="{AB149428-6E5E-4E0C-978F-D030B9016CEE}"/>
          </ac:spMkLst>
        </pc:spChg>
        <pc:spChg chg="mod">
          <ac:chgData name="Lynn Bruning" userId="863cbf6e-2a2c-426e-a7c3-dbcb50bb059e" providerId="ADAL" clId="{1572686D-61EC-4F4F-B4FD-4B443D384F37}" dt="2024-07-21T23:43:23.607" v="118" actId="26606"/>
          <ac:spMkLst>
            <pc:docMk/>
            <pc:sldMk cId="0" sldId="360"/>
            <ac:spMk id="7175" creationId="{297A942E-764A-48C9-99A5-C6B0DA203137}"/>
          </ac:spMkLst>
        </pc:spChg>
        <pc:spChg chg="mod">
          <ac:chgData name="Lynn Bruning" userId="863cbf6e-2a2c-426e-a7c3-dbcb50bb059e" providerId="ADAL" clId="{1572686D-61EC-4F4F-B4FD-4B443D384F37}" dt="2024-07-21T23:43:23.607" v="118" actId="26606"/>
          <ac:spMkLst>
            <pc:docMk/>
            <pc:sldMk cId="0" sldId="360"/>
            <ac:spMk id="7176" creationId="{F9432CEE-88E9-4DE5-AEA1-94FB53666FA5}"/>
          </ac:spMkLst>
        </pc:spChg>
        <pc:spChg chg="mod">
          <ac:chgData name="Lynn Bruning" userId="863cbf6e-2a2c-426e-a7c3-dbcb50bb059e" providerId="ADAL" clId="{1572686D-61EC-4F4F-B4FD-4B443D384F37}" dt="2024-07-21T23:43:23.607" v="118" actId="26606"/>
          <ac:spMkLst>
            <pc:docMk/>
            <pc:sldMk cId="0" sldId="360"/>
            <ac:spMk id="7177" creationId="{9520A27A-26BA-4763-9E5B-5051AF127584}"/>
          </ac:spMkLst>
        </pc:spChg>
        <pc:spChg chg="mod">
          <ac:chgData name="Lynn Bruning" userId="863cbf6e-2a2c-426e-a7c3-dbcb50bb059e" providerId="ADAL" clId="{1572686D-61EC-4F4F-B4FD-4B443D384F37}" dt="2024-07-21T23:43:23.607" v="118" actId="26606"/>
          <ac:spMkLst>
            <pc:docMk/>
            <pc:sldMk cId="0" sldId="360"/>
            <ac:spMk id="7178" creationId="{ED2F68C3-2DDD-476A-87E5-BE93B10C16AB}"/>
          </ac:spMkLst>
        </pc:spChg>
        <pc:spChg chg="mod">
          <ac:chgData name="Lynn Bruning" userId="863cbf6e-2a2c-426e-a7c3-dbcb50bb059e" providerId="ADAL" clId="{1572686D-61EC-4F4F-B4FD-4B443D384F37}" dt="2024-07-21T23:43:23.607" v="118" actId="26606"/>
          <ac:spMkLst>
            <pc:docMk/>
            <pc:sldMk cId="0" sldId="360"/>
            <ac:spMk id="7179" creationId="{BDEE6371-2E2B-4757-9EE0-BDE9833716D1}"/>
          </ac:spMkLst>
        </pc:spChg>
        <pc:spChg chg="mod">
          <ac:chgData name="Lynn Bruning" userId="863cbf6e-2a2c-426e-a7c3-dbcb50bb059e" providerId="ADAL" clId="{1572686D-61EC-4F4F-B4FD-4B443D384F37}" dt="2024-07-21T23:43:23.607" v="118" actId="26606"/>
          <ac:spMkLst>
            <pc:docMk/>
            <pc:sldMk cId="0" sldId="360"/>
            <ac:spMk id="7180" creationId="{43AC90E1-8388-4744-897D-3C731CAB0AEF}"/>
          </ac:spMkLst>
        </pc:spChg>
        <pc:spChg chg="mod">
          <ac:chgData name="Lynn Bruning" userId="863cbf6e-2a2c-426e-a7c3-dbcb50bb059e" providerId="ADAL" clId="{1572686D-61EC-4F4F-B4FD-4B443D384F37}" dt="2024-07-21T23:43:23.607" v="118" actId="26606"/>
          <ac:spMkLst>
            <pc:docMk/>
            <pc:sldMk cId="0" sldId="360"/>
            <ac:spMk id="7181" creationId="{8EA49A5C-0F9C-4736-B00F-A3C11D42EC5E}"/>
          </ac:spMkLst>
        </pc:spChg>
        <pc:spChg chg="mod">
          <ac:chgData name="Lynn Bruning" userId="863cbf6e-2a2c-426e-a7c3-dbcb50bb059e" providerId="ADAL" clId="{1572686D-61EC-4F4F-B4FD-4B443D384F37}" dt="2024-07-21T23:43:23.607" v="118" actId="26606"/>
          <ac:spMkLst>
            <pc:docMk/>
            <pc:sldMk cId="0" sldId="360"/>
            <ac:spMk id="7182" creationId="{5440B22F-4121-4703-8964-3D6A0CF88191}"/>
          </ac:spMkLst>
        </pc:spChg>
        <pc:spChg chg="mod">
          <ac:chgData name="Lynn Bruning" userId="863cbf6e-2a2c-426e-a7c3-dbcb50bb059e" providerId="ADAL" clId="{1572686D-61EC-4F4F-B4FD-4B443D384F37}" dt="2024-07-21T23:43:23.607" v="118" actId="26606"/>
          <ac:spMkLst>
            <pc:docMk/>
            <pc:sldMk cId="0" sldId="360"/>
            <ac:spMk id="7183" creationId="{8E061A66-D402-46CA-B070-C52EA7018F62}"/>
          </ac:spMkLst>
        </pc:spChg>
        <pc:spChg chg="mod">
          <ac:chgData name="Lynn Bruning" userId="863cbf6e-2a2c-426e-a7c3-dbcb50bb059e" providerId="ADAL" clId="{1572686D-61EC-4F4F-B4FD-4B443D384F37}" dt="2024-07-21T23:43:23.607" v="118" actId="26606"/>
          <ac:spMkLst>
            <pc:docMk/>
            <pc:sldMk cId="0" sldId="360"/>
            <ac:spMk id="7184" creationId="{BC4BDADB-3B7A-4D47-A677-283138372C2C}"/>
          </ac:spMkLst>
        </pc:spChg>
        <pc:spChg chg="mod">
          <ac:chgData name="Lynn Bruning" userId="863cbf6e-2a2c-426e-a7c3-dbcb50bb059e" providerId="ADAL" clId="{1572686D-61EC-4F4F-B4FD-4B443D384F37}" dt="2024-07-21T23:43:23.607" v="118" actId="26606"/>
          <ac:spMkLst>
            <pc:docMk/>
            <pc:sldMk cId="0" sldId="360"/>
            <ac:spMk id="7185" creationId="{5EF8652A-8F55-4EE7-9815-F72D382A8CD2}"/>
          </ac:spMkLst>
        </pc:spChg>
        <pc:spChg chg="mod ord">
          <ac:chgData name="Lynn Bruning" userId="863cbf6e-2a2c-426e-a7c3-dbcb50bb059e" providerId="ADAL" clId="{1572686D-61EC-4F4F-B4FD-4B443D384F37}" dt="2024-07-21T23:43:23.607" v="118" actId="26606"/>
          <ac:spMkLst>
            <pc:docMk/>
            <pc:sldMk cId="0" sldId="360"/>
            <ac:spMk id="53250" creationId="{55D674E4-63B1-4F3D-872D-3DCA5D3D9525}"/>
          </ac:spMkLst>
        </pc:spChg>
        <pc:spChg chg="add del">
          <ac:chgData name="Lynn Bruning" userId="863cbf6e-2a2c-426e-a7c3-dbcb50bb059e" providerId="ADAL" clId="{1572686D-61EC-4F4F-B4FD-4B443D384F37}" dt="2024-07-21T23:43:23.591" v="117" actId="26606"/>
          <ac:spMkLst>
            <pc:docMk/>
            <pc:sldMk cId="0" sldId="360"/>
            <ac:spMk id="53259" creationId="{C393B4A7-6ABF-423D-A762-3CDB4897A833}"/>
          </ac:spMkLst>
        </pc:spChg>
        <pc:spChg chg="add del">
          <ac:chgData name="Lynn Bruning" userId="863cbf6e-2a2c-426e-a7c3-dbcb50bb059e" providerId="ADAL" clId="{1572686D-61EC-4F4F-B4FD-4B443D384F37}" dt="2024-07-21T23:43:23.591" v="117" actId="26606"/>
          <ac:spMkLst>
            <pc:docMk/>
            <pc:sldMk cId="0" sldId="360"/>
            <ac:spMk id="53265" creationId="{01AD250C-F2EA-449F-9B14-DF5BB674C500}"/>
          </ac:spMkLst>
        </pc:spChg>
        <pc:spChg chg="add del">
          <ac:chgData name="Lynn Bruning" userId="863cbf6e-2a2c-426e-a7c3-dbcb50bb059e" providerId="ADAL" clId="{1572686D-61EC-4F4F-B4FD-4B443D384F37}" dt="2024-07-21T23:43:23.591" v="117" actId="26606"/>
          <ac:spMkLst>
            <pc:docMk/>
            <pc:sldMk cId="0" sldId="360"/>
            <ac:spMk id="53267" creationId="{B5541CD5-D7AC-4686-8783-CF5D1D4FC266}"/>
          </ac:spMkLst>
        </pc:spChg>
        <pc:spChg chg="add del">
          <ac:chgData name="Lynn Bruning" userId="863cbf6e-2a2c-426e-a7c3-dbcb50bb059e" providerId="ADAL" clId="{1572686D-61EC-4F4F-B4FD-4B443D384F37}" dt="2024-07-21T23:43:23.591" v="117" actId="26606"/>
          <ac:spMkLst>
            <pc:docMk/>
            <pc:sldMk cId="0" sldId="360"/>
            <ac:spMk id="53269" creationId="{0420923D-0C6E-4656-9A01-EE9FB6345EB3}"/>
          </ac:spMkLst>
        </pc:spChg>
        <pc:spChg chg="add del">
          <ac:chgData name="Lynn Bruning" userId="863cbf6e-2a2c-426e-a7c3-dbcb50bb059e" providerId="ADAL" clId="{1572686D-61EC-4F4F-B4FD-4B443D384F37}" dt="2024-07-21T23:43:23.591" v="117" actId="26606"/>
          <ac:spMkLst>
            <pc:docMk/>
            <pc:sldMk cId="0" sldId="360"/>
            <ac:spMk id="53271" creationId="{904D0A95-DEAA-4B8D-A340-BEC3A5DBCDDB}"/>
          </ac:spMkLst>
        </pc:spChg>
        <pc:spChg chg="add">
          <ac:chgData name="Lynn Bruning" userId="863cbf6e-2a2c-426e-a7c3-dbcb50bb059e" providerId="ADAL" clId="{1572686D-61EC-4F4F-B4FD-4B443D384F37}" dt="2024-07-21T23:43:23.607" v="118" actId="26606"/>
          <ac:spMkLst>
            <pc:docMk/>
            <pc:sldMk cId="0" sldId="360"/>
            <ac:spMk id="53273" creationId="{C99B912D-1E4B-42AF-A2BE-CFEFEC916EE7}"/>
          </ac:spMkLst>
        </pc:spChg>
        <pc:spChg chg="add">
          <ac:chgData name="Lynn Bruning" userId="863cbf6e-2a2c-426e-a7c3-dbcb50bb059e" providerId="ADAL" clId="{1572686D-61EC-4F4F-B4FD-4B443D384F37}" dt="2024-07-21T23:43:23.607" v="118" actId="26606"/>
          <ac:spMkLst>
            <pc:docMk/>
            <pc:sldMk cId="0" sldId="360"/>
            <ac:spMk id="53276" creationId="{C393B4A7-6ABF-423D-A762-3CDB4897A833}"/>
          </ac:spMkLst>
        </pc:spChg>
        <pc:spChg chg="add">
          <ac:chgData name="Lynn Bruning" userId="863cbf6e-2a2c-426e-a7c3-dbcb50bb059e" providerId="ADAL" clId="{1572686D-61EC-4F4F-B4FD-4B443D384F37}" dt="2024-07-21T23:43:23.607" v="118" actId="26606"/>
          <ac:spMkLst>
            <pc:docMk/>
            <pc:sldMk cId="0" sldId="360"/>
            <ac:spMk id="53279" creationId="{01AD250C-F2EA-449F-9B14-DF5BB674C500}"/>
          </ac:spMkLst>
        </pc:spChg>
        <pc:spChg chg="add">
          <ac:chgData name="Lynn Bruning" userId="863cbf6e-2a2c-426e-a7c3-dbcb50bb059e" providerId="ADAL" clId="{1572686D-61EC-4F4F-B4FD-4B443D384F37}" dt="2024-07-21T23:43:23.607" v="118" actId="26606"/>
          <ac:spMkLst>
            <pc:docMk/>
            <pc:sldMk cId="0" sldId="360"/>
            <ac:spMk id="53280" creationId="{4E78424C-6FD0-41F8-9CAA-5DC19C42359F}"/>
          </ac:spMkLst>
        </pc:spChg>
        <pc:spChg chg="add">
          <ac:chgData name="Lynn Bruning" userId="863cbf6e-2a2c-426e-a7c3-dbcb50bb059e" providerId="ADAL" clId="{1572686D-61EC-4F4F-B4FD-4B443D384F37}" dt="2024-07-21T23:43:23.607" v="118" actId="26606"/>
          <ac:spMkLst>
            <pc:docMk/>
            <pc:sldMk cId="0" sldId="360"/>
            <ac:spMk id="53281" creationId="{DD136760-57DC-4301-8BEA-B71AD2D13905}"/>
          </ac:spMkLst>
        </pc:spChg>
        <pc:spChg chg="add">
          <ac:chgData name="Lynn Bruning" userId="863cbf6e-2a2c-426e-a7c3-dbcb50bb059e" providerId="ADAL" clId="{1572686D-61EC-4F4F-B4FD-4B443D384F37}" dt="2024-07-21T23:43:23.607" v="118" actId="26606"/>
          <ac:spMkLst>
            <pc:docMk/>
            <pc:sldMk cId="0" sldId="360"/>
            <ac:spMk id="53282" creationId="{BDC58DEA-1307-4F44-AD47-E613D8B76A89}"/>
          </ac:spMkLst>
        </pc:spChg>
        <pc:picChg chg="add del">
          <ac:chgData name="Lynn Bruning" userId="863cbf6e-2a2c-426e-a7c3-dbcb50bb059e" providerId="ADAL" clId="{1572686D-61EC-4F4F-B4FD-4B443D384F37}" dt="2024-07-21T23:43:23.591" v="117" actId="26606"/>
          <ac:picMkLst>
            <pc:docMk/>
            <pc:sldMk cId="0" sldId="360"/>
            <ac:picMk id="53255" creationId="{F1B8F9CB-890B-4CB8-B503-188A763E2FC1}"/>
          </ac:picMkLst>
        </pc:picChg>
        <pc:picChg chg="add del">
          <ac:chgData name="Lynn Bruning" userId="863cbf6e-2a2c-426e-a7c3-dbcb50bb059e" providerId="ADAL" clId="{1572686D-61EC-4F4F-B4FD-4B443D384F37}" dt="2024-07-21T23:43:23.591" v="117" actId="26606"/>
          <ac:picMkLst>
            <pc:docMk/>
            <pc:sldMk cId="0" sldId="360"/>
            <ac:picMk id="53257" creationId="{AA632AB4-3837-4FD0-8B62-0A18B573F46D}"/>
          </ac:picMkLst>
        </pc:picChg>
        <pc:picChg chg="add del">
          <ac:chgData name="Lynn Bruning" userId="863cbf6e-2a2c-426e-a7c3-dbcb50bb059e" providerId="ADAL" clId="{1572686D-61EC-4F4F-B4FD-4B443D384F37}" dt="2024-07-21T23:43:23.591" v="117" actId="26606"/>
          <ac:picMkLst>
            <pc:docMk/>
            <pc:sldMk cId="0" sldId="360"/>
            <ac:picMk id="53261" creationId="{9CD2319A-6FA9-4EFB-9EDF-7304467425E8}"/>
          </ac:picMkLst>
        </pc:picChg>
        <pc:picChg chg="add del">
          <ac:chgData name="Lynn Bruning" userId="863cbf6e-2a2c-426e-a7c3-dbcb50bb059e" providerId="ADAL" clId="{1572686D-61EC-4F4F-B4FD-4B443D384F37}" dt="2024-07-21T23:43:23.591" v="117" actId="26606"/>
          <ac:picMkLst>
            <pc:docMk/>
            <pc:sldMk cId="0" sldId="360"/>
            <ac:picMk id="53263" creationId="{D1692A93-3514-4486-8B67-CCA4E0259BCB}"/>
          </ac:picMkLst>
        </pc:picChg>
        <pc:picChg chg="add">
          <ac:chgData name="Lynn Bruning" userId="863cbf6e-2a2c-426e-a7c3-dbcb50bb059e" providerId="ADAL" clId="{1572686D-61EC-4F4F-B4FD-4B443D384F37}" dt="2024-07-21T23:43:23.607" v="118" actId="26606"/>
          <ac:picMkLst>
            <pc:docMk/>
            <pc:sldMk cId="0" sldId="360"/>
            <ac:picMk id="53274" creationId="{F1B8F9CB-890B-4CB8-B503-188A763E2FC1}"/>
          </ac:picMkLst>
        </pc:picChg>
        <pc:picChg chg="add">
          <ac:chgData name="Lynn Bruning" userId="863cbf6e-2a2c-426e-a7c3-dbcb50bb059e" providerId="ADAL" clId="{1572686D-61EC-4F4F-B4FD-4B443D384F37}" dt="2024-07-21T23:43:23.607" v="118" actId="26606"/>
          <ac:picMkLst>
            <pc:docMk/>
            <pc:sldMk cId="0" sldId="360"/>
            <ac:picMk id="53275" creationId="{AA632AB4-3837-4FD0-8B62-0A18B573F46D}"/>
          </ac:picMkLst>
        </pc:picChg>
        <pc:picChg chg="add">
          <ac:chgData name="Lynn Bruning" userId="863cbf6e-2a2c-426e-a7c3-dbcb50bb059e" providerId="ADAL" clId="{1572686D-61EC-4F4F-B4FD-4B443D384F37}" dt="2024-07-21T23:43:23.607" v="118" actId="26606"/>
          <ac:picMkLst>
            <pc:docMk/>
            <pc:sldMk cId="0" sldId="360"/>
            <ac:picMk id="53277" creationId="{9CD2319A-6FA9-4EFB-9EDF-7304467425E8}"/>
          </ac:picMkLst>
        </pc:picChg>
        <pc:picChg chg="add">
          <ac:chgData name="Lynn Bruning" userId="863cbf6e-2a2c-426e-a7c3-dbcb50bb059e" providerId="ADAL" clId="{1572686D-61EC-4F4F-B4FD-4B443D384F37}" dt="2024-07-21T23:43:23.607" v="118" actId="26606"/>
          <ac:picMkLst>
            <pc:docMk/>
            <pc:sldMk cId="0" sldId="360"/>
            <ac:picMk id="53278" creationId="{D1692A93-3514-4486-8B67-CCA4E0259BCB}"/>
          </ac:picMkLst>
        </pc:picChg>
      </pc:sldChg>
      <pc:sldChg chg="modSp">
        <pc:chgData name="Lynn Bruning" userId="863cbf6e-2a2c-426e-a7c3-dbcb50bb059e" providerId="ADAL" clId="{1572686D-61EC-4F4F-B4FD-4B443D384F37}" dt="2024-07-21T23:39:23.874" v="7"/>
        <pc:sldMkLst>
          <pc:docMk/>
          <pc:sldMk cId="0" sldId="391"/>
        </pc:sldMkLst>
        <pc:spChg chg="mod">
          <ac:chgData name="Lynn Bruning" userId="863cbf6e-2a2c-426e-a7c3-dbcb50bb059e" providerId="ADAL" clId="{1572686D-61EC-4F4F-B4FD-4B443D384F37}" dt="2024-07-21T23:39:23.874" v="7"/>
          <ac:spMkLst>
            <pc:docMk/>
            <pc:sldMk cId="0" sldId="391"/>
            <ac:spMk id="8197" creationId="{CCF24B04-DA86-42D7-9998-2CEFA44ED996}"/>
          </ac:spMkLst>
        </pc:spChg>
        <pc:spChg chg="mod">
          <ac:chgData name="Lynn Bruning" userId="863cbf6e-2a2c-426e-a7c3-dbcb50bb059e" providerId="ADAL" clId="{1572686D-61EC-4F4F-B4FD-4B443D384F37}" dt="2024-07-21T23:39:23.874" v="7"/>
          <ac:spMkLst>
            <pc:docMk/>
            <pc:sldMk cId="0" sldId="391"/>
            <ac:spMk id="8198" creationId="{CCB77B42-3B09-49E5-8A92-83ED6E466C6A}"/>
          </ac:spMkLst>
        </pc:spChg>
      </pc:sldChg>
      <pc:sldChg chg="addSp delSp modSp new mod setBg">
        <pc:chgData name="Lynn Bruning" userId="863cbf6e-2a2c-426e-a7c3-dbcb50bb059e" providerId="ADAL" clId="{1572686D-61EC-4F4F-B4FD-4B443D384F37}" dt="2024-07-23T23:47:12.135" v="1101" actId="6549"/>
        <pc:sldMkLst>
          <pc:docMk/>
          <pc:sldMk cId="1358583551" sldId="392"/>
        </pc:sldMkLst>
        <pc:spChg chg="mod">
          <ac:chgData name="Lynn Bruning" userId="863cbf6e-2a2c-426e-a7c3-dbcb50bb059e" providerId="ADAL" clId="{1572686D-61EC-4F4F-B4FD-4B443D384F37}" dt="2024-07-22T01:12:25.498" v="962" actId="26606"/>
          <ac:spMkLst>
            <pc:docMk/>
            <pc:sldMk cId="1358583551" sldId="392"/>
            <ac:spMk id="2" creationId="{20FB9EB1-8C3B-9503-3E0F-E7EF28250786}"/>
          </ac:spMkLst>
        </pc:spChg>
        <pc:spChg chg="mod">
          <ac:chgData name="Lynn Bruning" userId="863cbf6e-2a2c-426e-a7c3-dbcb50bb059e" providerId="ADAL" clId="{1572686D-61EC-4F4F-B4FD-4B443D384F37}" dt="2024-07-23T23:47:12.135" v="1101" actId="6549"/>
          <ac:spMkLst>
            <pc:docMk/>
            <pc:sldMk cId="1358583551" sldId="392"/>
            <ac:spMk id="3" creationId="{78C0EA87-1FAE-1E40-0B4F-DFAB8ACDC279}"/>
          </ac:spMkLst>
        </pc:spChg>
        <pc:spChg chg="add">
          <ac:chgData name="Lynn Bruning" userId="863cbf6e-2a2c-426e-a7c3-dbcb50bb059e" providerId="ADAL" clId="{1572686D-61EC-4F4F-B4FD-4B443D384F37}" dt="2024-07-22T01:12:25.498" v="962" actId="26606"/>
          <ac:spMkLst>
            <pc:docMk/>
            <pc:sldMk cId="1358583551" sldId="392"/>
            <ac:spMk id="9" creationId="{C8A3C342-1D03-412F-8DD3-BF519E8E0AE9}"/>
          </ac:spMkLst>
        </pc:spChg>
        <pc:spChg chg="add">
          <ac:chgData name="Lynn Bruning" userId="863cbf6e-2a2c-426e-a7c3-dbcb50bb059e" providerId="ADAL" clId="{1572686D-61EC-4F4F-B4FD-4B443D384F37}" dt="2024-07-22T01:12:25.498" v="962" actId="26606"/>
          <ac:spMkLst>
            <pc:docMk/>
            <pc:sldMk cId="1358583551" sldId="392"/>
            <ac:spMk id="11" creationId="{81CC9B02-E087-4350-AEBD-2C3CF001AF01}"/>
          </ac:spMkLst>
        </pc:spChg>
        <pc:spChg chg="add">
          <ac:chgData name="Lynn Bruning" userId="863cbf6e-2a2c-426e-a7c3-dbcb50bb059e" providerId="ADAL" clId="{1572686D-61EC-4F4F-B4FD-4B443D384F37}" dt="2024-07-22T01:12:25.498" v="962" actId="26606"/>
          <ac:spMkLst>
            <pc:docMk/>
            <pc:sldMk cId="1358583551" sldId="392"/>
            <ac:spMk id="13" creationId="{D6F18ACE-6E82-4ADC-8A2F-A1771B309B16}"/>
          </ac:spMkLst>
        </pc:spChg>
        <pc:picChg chg="add del">
          <ac:chgData name="Lynn Bruning" userId="863cbf6e-2a2c-426e-a7c3-dbcb50bb059e" providerId="ADAL" clId="{1572686D-61EC-4F4F-B4FD-4B443D384F37}" dt="2024-07-22T01:12:25.466" v="961" actId="26606"/>
          <ac:picMkLst>
            <pc:docMk/>
            <pc:sldMk cId="1358583551" sldId="392"/>
            <ac:picMk id="5" creationId="{355C4BEC-6857-FD31-4B44-D7727761C90D}"/>
          </ac:picMkLst>
        </pc:picChg>
        <pc:picChg chg="add">
          <ac:chgData name="Lynn Bruning" userId="863cbf6e-2a2c-426e-a7c3-dbcb50bb059e" providerId="ADAL" clId="{1572686D-61EC-4F4F-B4FD-4B443D384F37}" dt="2024-07-22T01:12:25.498" v="962" actId="26606"/>
          <ac:picMkLst>
            <pc:docMk/>
            <pc:sldMk cId="1358583551" sldId="392"/>
            <ac:picMk id="7" creationId="{E701F81A-B69B-9678-A93A-D8DE9590FED3}"/>
          </ac:picMkLst>
        </pc:picChg>
      </pc:sldChg>
      <pc:sldMasterChg chg="modSldLayout">
        <pc:chgData name="Lynn Bruning" userId="863cbf6e-2a2c-426e-a7c3-dbcb50bb059e" providerId="ADAL" clId="{1572686D-61EC-4F4F-B4FD-4B443D384F37}" dt="2024-07-21T23:39:23.874" v="7"/>
        <pc:sldMasterMkLst>
          <pc:docMk/>
          <pc:sldMasterMk cId="144349605" sldId="2147483669"/>
        </pc:sldMasterMkLst>
        <pc:sldLayoutChg chg="delSp">
          <pc:chgData name="Lynn Bruning" userId="863cbf6e-2a2c-426e-a7c3-dbcb50bb059e" providerId="ADAL" clId="{1572686D-61EC-4F4F-B4FD-4B443D384F37}" dt="2024-07-21T23:39:23.874" v="7"/>
          <pc:sldLayoutMkLst>
            <pc:docMk/>
            <pc:sldMasterMk cId="144349605" sldId="2147483669"/>
            <pc:sldLayoutMk cId="1379073925" sldId="2147483687"/>
          </pc:sldLayoutMkLst>
          <pc:picChg chg="del">
            <ac:chgData name="Lynn Bruning" userId="863cbf6e-2a2c-426e-a7c3-dbcb50bb059e" providerId="ADAL" clId="{1572686D-61EC-4F4F-B4FD-4B443D384F37}" dt="2024-07-21T23:39:23.874" v="7"/>
            <ac:picMkLst>
              <pc:docMk/>
              <pc:sldMasterMk cId="144349605" sldId="2147483669"/>
              <pc:sldLayoutMk cId="1379073925" sldId="2147483687"/>
              <ac:picMk id="3" creationId="{00000000-0000-0000-0000-000000000000}"/>
            </ac:picMkLst>
          </pc:pic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9A71DAA-3C6E-4AA3-B776-C7C5C3D44BF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5CF551D-D2F0-43EA-9D85-C10D6D634930}">
      <dgm:prSet/>
      <dgm:spPr/>
      <dgm:t>
        <a:bodyPr/>
        <a:lstStyle/>
        <a:p>
          <a:pPr>
            <a:lnSpc>
              <a:spcPct val="100000"/>
            </a:lnSpc>
          </a:pPr>
          <a:r>
            <a:rPr lang="en-NZ" b="1"/>
            <a:t>To develop an understanding of the Hawkins and Shohet (2006) seven eyed model.</a:t>
          </a:r>
          <a:endParaRPr lang="en-US"/>
        </a:p>
      </dgm:t>
    </dgm:pt>
    <dgm:pt modelId="{F6A88D96-9F5E-41CF-80CB-035B4571237D}" type="parTrans" cxnId="{6155E08A-FE9C-434B-9355-9D644E8C5DA6}">
      <dgm:prSet/>
      <dgm:spPr/>
      <dgm:t>
        <a:bodyPr/>
        <a:lstStyle/>
        <a:p>
          <a:endParaRPr lang="en-US"/>
        </a:p>
      </dgm:t>
    </dgm:pt>
    <dgm:pt modelId="{428523A5-149E-4F35-9256-9B9E5D3475E5}" type="sibTrans" cxnId="{6155E08A-FE9C-434B-9355-9D644E8C5DA6}">
      <dgm:prSet/>
      <dgm:spPr/>
      <dgm:t>
        <a:bodyPr/>
        <a:lstStyle/>
        <a:p>
          <a:endParaRPr lang="en-US"/>
        </a:p>
      </dgm:t>
    </dgm:pt>
    <dgm:pt modelId="{1E1DD05F-62C6-4A9A-BF24-B2E642906029}">
      <dgm:prSet/>
      <dgm:spPr/>
      <dgm:t>
        <a:bodyPr/>
        <a:lstStyle/>
        <a:p>
          <a:pPr>
            <a:lnSpc>
              <a:spcPct val="100000"/>
            </a:lnSpc>
          </a:pPr>
          <a:r>
            <a:rPr lang="en-NZ" b="1"/>
            <a:t>To identify transference, counter transference and parallel process in practice.</a:t>
          </a:r>
          <a:endParaRPr lang="en-US"/>
        </a:p>
      </dgm:t>
    </dgm:pt>
    <dgm:pt modelId="{F73952C0-C60E-436B-B816-2481B2A4C9F5}" type="parTrans" cxnId="{4B16947F-3C3A-4620-BE16-8BF9CB45263B}">
      <dgm:prSet/>
      <dgm:spPr/>
      <dgm:t>
        <a:bodyPr/>
        <a:lstStyle/>
        <a:p>
          <a:endParaRPr lang="en-US"/>
        </a:p>
      </dgm:t>
    </dgm:pt>
    <dgm:pt modelId="{53DCFEBA-8BEF-4411-9895-5831034987E9}" type="sibTrans" cxnId="{4B16947F-3C3A-4620-BE16-8BF9CB45263B}">
      <dgm:prSet/>
      <dgm:spPr/>
      <dgm:t>
        <a:bodyPr/>
        <a:lstStyle/>
        <a:p>
          <a:endParaRPr lang="en-US"/>
        </a:p>
      </dgm:t>
    </dgm:pt>
    <dgm:pt modelId="{CC1D1548-C60F-4F60-BA42-913A31475429}">
      <dgm:prSet/>
      <dgm:spPr/>
      <dgm:t>
        <a:bodyPr/>
        <a:lstStyle/>
        <a:p>
          <a:pPr>
            <a:lnSpc>
              <a:spcPct val="100000"/>
            </a:lnSpc>
          </a:pPr>
          <a:r>
            <a:rPr lang="en-NZ" b="1"/>
            <a:t>To practice using the model to assist in focussing within a supervision session</a:t>
          </a:r>
          <a:endParaRPr lang="en-US"/>
        </a:p>
      </dgm:t>
    </dgm:pt>
    <dgm:pt modelId="{700F9D7D-D2E7-44AB-81FC-34632C6383E2}" type="parTrans" cxnId="{20172EBC-6BEC-418F-A2A8-63F576BF8F47}">
      <dgm:prSet/>
      <dgm:spPr/>
      <dgm:t>
        <a:bodyPr/>
        <a:lstStyle/>
        <a:p>
          <a:endParaRPr lang="en-US"/>
        </a:p>
      </dgm:t>
    </dgm:pt>
    <dgm:pt modelId="{7AD9C063-9A08-4DFA-B2EA-32362016B8CE}" type="sibTrans" cxnId="{20172EBC-6BEC-418F-A2A8-63F576BF8F47}">
      <dgm:prSet/>
      <dgm:spPr/>
      <dgm:t>
        <a:bodyPr/>
        <a:lstStyle/>
        <a:p>
          <a:endParaRPr lang="en-US"/>
        </a:p>
      </dgm:t>
    </dgm:pt>
    <dgm:pt modelId="{09C26DD5-03C3-4937-87FC-851CEB50288C}" type="pres">
      <dgm:prSet presAssocID="{69A71DAA-3C6E-4AA3-B776-C7C5C3D44BF3}" presName="root" presStyleCnt="0">
        <dgm:presLayoutVars>
          <dgm:dir/>
          <dgm:resizeHandles val="exact"/>
        </dgm:presLayoutVars>
      </dgm:prSet>
      <dgm:spPr/>
    </dgm:pt>
    <dgm:pt modelId="{8EAEB241-9D0D-4E1B-8E77-3D2DD9ADD64F}" type="pres">
      <dgm:prSet presAssocID="{D5CF551D-D2F0-43EA-9D85-C10D6D634930}" presName="compNode" presStyleCnt="0"/>
      <dgm:spPr/>
    </dgm:pt>
    <dgm:pt modelId="{29C34DCB-B9AD-4A49-81CC-8D495E21B887}" type="pres">
      <dgm:prSet presAssocID="{D5CF551D-D2F0-43EA-9D85-C10D6D634930}" presName="bgRect" presStyleLbl="bgShp" presStyleIdx="0" presStyleCnt="3"/>
      <dgm:spPr/>
    </dgm:pt>
    <dgm:pt modelId="{4D3EF7D9-A1DC-4531-93F3-A0E2F990EC91}" type="pres">
      <dgm:prSet presAssocID="{D5CF551D-D2F0-43EA-9D85-C10D6D6349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apanese Dolls"/>
        </a:ext>
      </dgm:extLst>
    </dgm:pt>
    <dgm:pt modelId="{0A7B5F1D-DB63-4D8A-BB91-0F475850438F}" type="pres">
      <dgm:prSet presAssocID="{D5CF551D-D2F0-43EA-9D85-C10D6D634930}" presName="spaceRect" presStyleCnt="0"/>
      <dgm:spPr/>
    </dgm:pt>
    <dgm:pt modelId="{8A9C632D-0B44-4EAC-90A3-E377A2FCF5CA}" type="pres">
      <dgm:prSet presAssocID="{D5CF551D-D2F0-43EA-9D85-C10D6D634930}" presName="parTx" presStyleLbl="revTx" presStyleIdx="0" presStyleCnt="3">
        <dgm:presLayoutVars>
          <dgm:chMax val="0"/>
          <dgm:chPref val="0"/>
        </dgm:presLayoutVars>
      </dgm:prSet>
      <dgm:spPr/>
    </dgm:pt>
    <dgm:pt modelId="{8A71670C-F151-490A-A73E-A71DF0BF93C2}" type="pres">
      <dgm:prSet presAssocID="{428523A5-149E-4F35-9256-9B9E5D3475E5}" presName="sibTrans" presStyleCnt="0"/>
      <dgm:spPr/>
    </dgm:pt>
    <dgm:pt modelId="{B7FCE0C7-CD93-48B3-ADE1-19785ADFB630}" type="pres">
      <dgm:prSet presAssocID="{1E1DD05F-62C6-4A9A-BF24-B2E642906029}" presName="compNode" presStyleCnt="0"/>
      <dgm:spPr/>
    </dgm:pt>
    <dgm:pt modelId="{43596526-03CD-4863-B4FE-0BFC8650884A}" type="pres">
      <dgm:prSet presAssocID="{1E1DD05F-62C6-4A9A-BF24-B2E642906029}" presName="bgRect" presStyleLbl="bgShp" presStyleIdx="1" presStyleCnt="3"/>
      <dgm:spPr/>
    </dgm:pt>
    <dgm:pt modelId="{9AF07720-EBC9-4D9C-AEBC-ECB8462A88A9}" type="pres">
      <dgm:prSet presAssocID="{1E1DD05F-62C6-4A9A-BF24-B2E64290602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nsfer"/>
        </a:ext>
      </dgm:extLst>
    </dgm:pt>
    <dgm:pt modelId="{2624F124-F8DA-4241-B973-AE7D69FA5BC4}" type="pres">
      <dgm:prSet presAssocID="{1E1DD05F-62C6-4A9A-BF24-B2E642906029}" presName="spaceRect" presStyleCnt="0"/>
      <dgm:spPr/>
    </dgm:pt>
    <dgm:pt modelId="{6776EA40-7660-4745-8947-EE3BDE108B84}" type="pres">
      <dgm:prSet presAssocID="{1E1DD05F-62C6-4A9A-BF24-B2E642906029}" presName="parTx" presStyleLbl="revTx" presStyleIdx="1" presStyleCnt="3">
        <dgm:presLayoutVars>
          <dgm:chMax val="0"/>
          <dgm:chPref val="0"/>
        </dgm:presLayoutVars>
      </dgm:prSet>
      <dgm:spPr/>
    </dgm:pt>
    <dgm:pt modelId="{00C83CD7-F9BF-493F-9365-93F6A366C477}" type="pres">
      <dgm:prSet presAssocID="{53DCFEBA-8BEF-4411-9895-5831034987E9}" presName="sibTrans" presStyleCnt="0"/>
      <dgm:spPr/>
    </dgm:pt>
    <dgm:pt modelId="{28F6A4A4-163B-42EC-9180-CF201888D4DF}" type="pres">
      <dgm:prSet presAssocID="{CC1D1548-C60F-4F60-BA42-913A31475429}" presName="compNode" presStyleCnt="0"/>
      <dgm:spPr/>
    </dgm:pt>
    <dgm:pt modelId="{9937AB83-79D9-4720-AD88-C86B1F9BB0A7}" type="pres">
      <dgm:prSet presAssocID="{CC1D1548-C60F-4F60-BA42-913A31475429}" presName="bgRect" presStyleLbl="bgShp" presStyleIdx="2" presStyleCnt="3"/>
      <dgm:spPr/>
    </dgm:pt>
    <dgm:pt modelId="{01A1F8C2-461F-4A13-AEB5-ABF2A2F3BE15}" type="pres">
      <dgm:prSet presAssocID="{CC1D1548-C60F-4F60-BA42-913A314754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567CC3B6-A04A-4FA7-909D-4F1B7131B83D}" type="pres">
      <dgm:prSet presAssocID="{CC1D1548-C60F-4F60-BA42-913A31475429}" presName="spaceRect" presStyleCnt="0"/>
      <dgm:spPr/>
    </dgm:pt>
    <dgm:pt modelId="{FD458A20-D550-422B-857F-AAA17D1646EC}" type="pres">
      <dgm:prSet presAssocID="{CC1D1548-C60F-4F60-BA42-913A31475429}" presName="parTx" presStyleLbl="revTx" presStyleIdx="2" presStyleCnt="3">
        <dgm:presLayoutVars>
          <dgm:chMax val="0"/>
          <dgm:chPref val="0"/>
        </dgm:presLayoutVars>
      </dgm:prSet>
      <dgm:spPr/>
    </dgm:pt>
  </dgm:ptLst>
  <dgm:cxnLst>
    <dgm:cxn modelId="{33886F65-59C1-4ABD-A9C3-BEA95E917AD9}" type="presOf" srcId="{1E1DD05F-62C6-4A9A-BF24-B2E642906029}" destId="{6776EA40-7660-4745-8947-EE3BDE108B84}" srcOrd="0" destOrd="0" presId="urn:microsoft.com/office/officeart/2018/2/layout/IconVerticalSolidList"/>
    <dgm:cxn modelId="{4B16947F-3C3A-4620-BE16-8BF9CB45263B}" srcId="{69A71DAA-3C6E-4AA3-B776-C7C5C3D44BF3}" destId="{1E1DD05F-62C6-4A9A-BF24-B2E642906029}" srcOrd="1" destOrd="0" parTransId="{F73952C0-C60E-436B-B816-2481B2A4C9F5}" sibTransId="{53DCFEBA-8BEF-4411-9895-5831034987E9}"/>
    <dgm:cxn modelId="{04710E81-1AE0-4079-9710-CE35423A7E9F}" type="presOf" srcId="{69A71DAA-3C6E-4AA3-B776-C7C5C3D44BF3}" destId="{09C26DD5-03C3-4937-87FC-851CEB50288C}" srcOrd="0" destOrd="0" presId="urn:microsoft.com/office/officeart/2018/2/layout/IconVerticalSolidList"/>
    <dgm:cxn modelId="{FEBF3C81-2DD1-4725-A047-96528752D3E9}" type="presOf" srcId="{CC1D1548-C60F-4F60-BA42-913A31475429}" destId="{FD458A20-D550-422B-857F-AAA17D1646EC}" srcOrd="0" destOrd="0" presId="urn:microsoft.com/office/officeart/2018/2/layout/IconVerticalSolidList"/>
    <dgm:cxn modelId="{6155E08A-FE9C-434B-9355-9D644E8C5DA6}" srcId="{69A71DAA-3C6E-4AA3-B776-C7C5C3D44BF3}" destId="{D5CF551D-D2F0-43EA-9D85-C10D6D634930}" srcOrd="0" destOrd="0" parTransId="{F6A88D96-9F5E-41CF-80CB-035B4571237D}" sibTransId="{428523A5-149E-4F35-9256-9B9E5D3475E5}"/>
    <dgm:cxn modelId="{1C68B79B-AE5D-4D35-8273-5B264BBA476D}" type="presOf" srcId="{D5CF551D-D2F0-43EA-9D85-C10D6D634930}" destId="{8A9C632D-0B44-4EAC-90A3-E377A2FCF5CA}" srcOrd="0" destOrd="0" presId="urn:microsoft.com/office/officeart/2018/2/layout/IconVerticalSolidList"/>
    <dgm:cxn modelId="{20172EBC-6BEC-418F-A2A8-63F576BF8F47}" srcId="{69A71DAA-3C6E-4AA3-B776-C7C5C3D44BF3}" destId="{CC1D1548-C60F-4F60-BA42-913A31475429}" srcOrd="2" destOrd="0" parTransId="{700F9D7D-D2E7-44AB-81FC-34632C6383E2}" sibTransId="{7AD9C063-9A08-4DFA-B2EA-32362016B8CE}"/>
    <dgm:cxn modelId="{7229FB9C-5D35-4D83-B7A8-16F81CC37C7D}" type="presParOf" srcId="{09C26DD5-03C3-4937-87FC-851CEB50288C}" destId="{8EAEB241-9D0D-4E1B-8E77-3D2DD9ADD64F}" srcOrd="0" destOrd="0" presId="urn:microsoft.com/office/officeart/2018/2/layout/IconVerticalSolidList"/>
    <dgm:cxn modelId="{0BDA3DF2-B77A-450D-9511-227A85645360}" type="presParOf" srcId="{8EAEB241-9D0D-4E1B-8E77-3D2DD9ADD64F}" destId="{29C34DCB-B9AD-4A49-81CC-8D495E21B887}" srcOrd="0" destOrd="0" presId="urn:microsoft.com/office/officeart/2018/2/layout/IconVerticalSolidList"/>
    <dgm:cxn modelId="{4B7E72F5-CFFB-48B0-85C1-134F50E85BDC}" type="presParOf" srcId="{8EAEB241-9D0D-4E1B-8E77-3D2DD9ADD64F}" destId="{4D3EF7D9-A1DC-4531-93F3-A0E2F990EC91}" srcOrd="1" destOrd="0" presId="urn:microsoft.com/office/officeart/2018/2/layout/IconVerticalSolidList"/>
    <dgm:cxn modelId="{DB130FEC-7208-4A88-9622-A27BB3F2C923}" type="presParOf" srcId="{8EAEB241-9D0D-4E1B-8E77-3D2DD9ADD64F}" destId="{0A7B5F1D-DB63-4D8A-BB91-0F475850438F}" srcOrd="2" destOrd="0" presId="urn:microsoft.com/office/officeart/2018/2/layout/IconVerticalSolidList"/>
    <dgm:cxn modelId="{2969034D-F0FE-4942-8FA0-08B85CA0928F}" type="presParOf" srcId="{8EAEB241-9D0D-4E1B-8E77-3D2DD9ADD64F}" destId="{8A9C632D-0B44-4EAC-90A3-E377A2FCF5CA}" srcOrd="3" destOrd="0" presId="urn:microsoft.com/office/officeart/2018/2/layout/IconVerticalSolidList"/>
    <dgm:cxn modelId="{D75BE4C8-94DE-40D4-9BD1-B6209279E180}" type="presParOf" srcId="{09C26DD5-03C3-4937-87FC-851CEB50288C}" destId="{8A71670C-F151-490A-A73E-A71DF0BF93C2}" srcOrd="1" destOrd="0" presId="urn:microsoft.com/office/officeart/2018/2/layout/IconVerticalSolidList"/>
    <dgm:cxn modelId="{951CAEF9-8F78-420D-87DA-0838D433F2E0}" type="presParOf" srcId="{09C26DD5-03C3-4937-87FC-851CEB50288C}" destId="{B7FCE0C7-CD93-48B3-ADE1-19785ADFB630}" srcOrd="2" destOrd="0" presId="urn:microsoft.com/office/officeart/2018/2/layout/IconVerticalSolidList"/>
    <dgm:cxn modelId="{A9DD8B66-B712-4754-BA7E-01F241B9708E}" type="presParOf" srcId="{B7FCE0C7-CD93-48B3-ADE1-19785ADFB630}" destId="{43596526-03CD-4863-B4FE-0BFC8650884A}" srcOrd="0" destOrd="0" presId="urn:microsoft.com/office/officeart/2018/2/layout/IconVerticalSolidList"/>
    <dgm:cxn modelId="{2FD64479-6D5C-4493-9F77-3F6D222F07DD}" type="presParOf" srcId="{B7FCE0C7-CD93-48B3-ADE1-19785ADFB630}" destId="{9AF07720-EBC9-4D9C-AEBC-ECB8462A88A9}" srcOrd="1" destOrd="0" presId="urn:microsoft.com/office/officeart/2018/2/layout/IconVerticalSolidList"/>
    <dgm:cxn modelId="{5598A3B6-9354-4F47-9D7C-297FC2461890}" type="presParOf" srcId="{B7FCE0C7-CD93-48B3-ADE1-19785ADFB630}" destId="{2624F124-F8DA-4241-B973-AE7D69FA5BC4}" srcOrd="2" destOrd="0" presId="urn:microsoft.com/office/officeart/2018/2/layout/IconVerticalSolidList"/>
    <dgm:cxn modelId="{725634FA-A91F-4AB8-A6F2-757E10F4621C}" type="presParOf" srcId="{B7FCE0C7-CD93-48B3-ADE1-19785ADFB630}" destId="{6776EA40-7660-4745-8947-EE3BDE108B84}" srcOrd="3" destOrd="0" presId="urn:microsoft.com/office/officeart/2018/2/layout/IconVerticalSolidList"/>
    <dgm:cxn modelId="{1A38884B-68ED-4CDA-93D9-3E53001D766E}" type="presParOf" srcId="{09C26DD5-03C3-4937-87FC-851CEB50288C}" destId="{00C83CD7-F9BF-493F-9365-93F6A366C477}" srcOrd="3" destOrd="0" presId="urn:microsoft.com/office/officeart/2018/2/layout/IconVerticalSolidList"/>
    <dgm:cxn modelId="{6C1334E3-CE89-48D8-8F38-7647D8B22AEF}" type="presParOf" srcId="{09C26DD5-03C3-4937-87FC-851CEB50288C}" destId="{28F6A4A4-163B-42EC-9180-CF201888D4DF}" srcOrd="4" destOrd="0" presId="urn:microsoft.com/office/officeart/2018/2/layout/IconVerticalSolidList"/>
    <dgm:cxn modelId="{3CA1CF8F-7217-4381-B396-55DF63AF3E8A}" type="presParOf" srcId="{28F6A4A4-163B-42EC-9180-CF201888D4DF}" destId="{9937AB83-79D9-4720-AD88-C86B1F9BB0A7}" srcOrd="0" destOrd="0" presId="urn:microsoft.com/office/officeart/2018/2/layout/IconVerticalSolidList"/>
    <dgm:cxn modelId="{455D88B1-594B-4839-9440-14E8020EC9BF}" type="presParOf" srcId="{28F6A4A4-163B-42EC-9180-CF201888D4DF}" destId="{01A1F8C2-461F-4A13-AEB5-ABF2A2F3BE15}" srcOrd="1" destOrd="0" presId="urn:microsoft.com/office/officeart/2018/2/layout/IconVerticalSolidList"/>
    <dgm:cxn modelId="{DFA85276-9139-492D-8B7F-16EE64045A2C}" type="presParOf" srcId="{28F6A4A4-163B-42EC-9180-CF201888D4DF}" destId="{567CC3B6-A04A-4FA7-909D-4F1B7131B83D}" srcOrd="2" destOrd="0" presId="urn:microsoft.com/office/officeart/2018/2/layout/IconVerticalSolidList"/>
    <dgm:cxn modelId="{E2BC72DB-90CD-4519-8183-9DEDF388B3C4}" type="presParOf" srcId="{28F6A4A4-163B-42EC-9180-CF201888D4DF}" destId="{FD458A20-D550-422B-857F-AAA17D1646E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F332A4-CD6B-42D2-A142-363996F2074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99B61C7-9334-4506-BA66-6CDAE2C820B7}">
      <dgm:prSet/>
      <dgm:spPr/>
      <dgm:t>
        <a:bodyPr/>
        <a:lstStyle/>
        <a:p>
          <a:pPr>
            <a:lnSpc>
              <a:spcPct val="100000"/>
            </a:lnSpc>
          </a:pPr>
          <a:r>
            <a:rPr lang="en-NZ" b="1"/>
            <a:t>Who does this patient/client remind you of? (A person from your past, an historical figure, a figure from fiction/myth or an aspect of self.)</a:t>
          </a:r>
          <a:endParaRPr lang="en-US"/>
        </a:p>
      </dgm:t>
    </dgm:pt>
    <dgm:pt modelId="{4FD903AF-6701-471C-8C77-DD987E43C58D}" type="parTrans" cxnId="{CEAAA8D5-71E4-4DB3-B597-6345197ED40D}">
      <dgm:prSet/>
      <dgm:spPr/>
      <dgm:t>
        <a:bodyPr/>
        <a:lstStyle/>
        <a:p>
          <a:endParaRPr lang="en-US"/>
        </a:p>
      </dgm:t>
    </dgm:pt>
    <dgm:pt modelId="{741EDE54-5D5A-4E2F-BF13-58A09A0EB3D3}" type="sibTrans" cxnId="{CEAAA8D5-71E4-4DB3-B597-6345197ED40D}">
      <dgm:prSet/>
      <dgm:spPr/>
      <dgm:t>
        <a:bodyPr/>
        <a:lstStyle/>
        <a:p>
          <a:endParaRPr lang="en-US"/>
        </a:p>
      </dgm:t>
    </dgm:pt>
    <dgm:pt modelId="{C6012C97-0DBE-4651-BD1A-85A770FAA7EA}">
      <dgm:prSet/>
      <dgm:spPr/>
      <dgm:t>
        <a:bodyPr/>
        <a:lstStyle/>
        <a:p>
          <a:pPr>
            <a:lnSpc>
              <a:spcPct val="100000"/>
            </a:lnSpc>
          </a:pPr>
          <a:r>
            <a:rPr lang="en-NZ" b="1"/>
            <a:t>What do you want to say to this person?</a:t>
          </a:r>
          <a:endParaRPr lang="en-US"/>
        </a:p>
      </dgm:t>
    </dgm:pt>
    <dgm:pt modelId="{3D9DE539-8B6D-4254-98B7-1E2FD53FDBD5}" type="parTrans" cxnId="{B6EAF26C-2C3F-48B8-A44B-51E18794A291}">
      <dgm:prSet/>
      <dgm:spPr/>
      <dgm:t>
        <a:bodyPr/>
        <a:lstStyle/>
        <a:p>
          <a:endParaRPr lang="en-US"/>
        </a:p>
      </dgm:t>
    </dgm:pt>
    <dgm:pt modelId="{7A76A73D-00EF-4B88-80F4-73BF1E386019}" type="sibTrans" cxnId="{B6EAF26C-2C3F-48B8-A44B-51E18794A291}">
      <dgm:prSet/>
      <dgm:spPr/>
      <dgm:t>
        <a:bodyPr/>
        <a:lstStyle/>
        <a:p>
          <a:endParaRPr lang="en-US"/>
        </a:p>
      </dgm:t>
    </dgm:pt>
    <dgm:pt modelId="{29236AE8-5E02-4CBE-AB5D-4BD714322FE1}">
      <dgm:prSet/>
      <dgm:spPr/>
      <dgm:t>
        <a:bodyPr/>
        <a:lstStyle/>
        <a:p>
          <a:pPr>
            <a:lnSpc>
              <a:spcPct val="100000"/>
            </a:lnSpc>
          </a:pPr>
          <a:r>
            <a:rPr lang="en-NZ" b="1"/>
            <a:t>Describe all the ways in which the patient/client is different from this person.</a:t>
          </a:r>
          <a:endParaRPr lang="en-US"/>
        </a:p>
      </dgm:t>
    </dgm:pt>
    <dgm:pt modelId="{5713AB90-0D3B-4072-AB7D-32699A4F2656}" type="parTrans" cxnId="{C5FC4F4D-C50A-4BBF-9FA6-578A25142FC9}">
      <dgm:prSet/>
      <dgm:spPr/>
      <dgm:t>
        <a:bodyPr/>
        <a:lstStyle/>
        <a:p>
          <a:endParaRPr lang="en-US"/>
        </a:p>
      </dgm:t>
    </dgm:pt>
    <dgm:pt modelId="{D63054CA-4C20-4141-9615-A553249CA9C4}" type="sibTrans" cxnId="{C5FC4F4D-C50A-4BBF-9FA6-578A25142FC9}">
      <dgm:prSet/>
      <dgm:spPr/>
      <dgm:t>
        <a:bodyPr/>
        <a:lstStyle/>
        <a:p>
          <a:endParaRPr lang="en-US"/>
        </a:p>
      </dgm:t>
    </dgm:pt>
    <dgm:pt modelId="{ADAB902D-E8E7-4121-B7A9-337346C94814}">
      <dgm:prSet/>
      <dgm:spPr/>
      <dgm:t>
        <a:bodyPr/>
        <a:lstStyle/>
        <a:p>
          <a:pPr>
            <a:lnSpc>
              <a:spcPct val="100000"/>
            </a:lnSpc>
          </a:pPr>
          <a:r>
            <a:rPr lang="en-NZ" b="1"/>
            <a:t>What do you want to say to the patient/client?</a:t>
          </a:r>
          <a:endParaRPr lang="en-US"/>
        </a:p>
      </dgm:t>
    </dgm:pt>
    <dgm:pt modelId="{7D08CDD5-9652-420B-A128-D5A85889C1D9}" type="parTrans" cxnId="{3E52F7E6-5BF7-4BDF-879B-E0FB4B3EB514}">
      <dgm:prSet/>
      <dgm:spPr/>
      <dgm:t>
        <a:bodyPr/>
        <a:lstStyle/>
        <a:p>
          <a:endParaRPr lang="en-US"/>
        </a:p>
      </dgm:t>
    </dgm:pt>
    <dgm:pt modelId="{11D82CD9-97A3-4451-A378-C13B1014E5D5}" type="sibTrans" cxnId="{3E52F7E6-5BF7-4BDF-879B-E0FB4B3EB514}">
      <dgm:prSet/>
      <dgm:spPr/>
      <dgm:t>
        <a:bodyPr/>
        <a:lstStyle/>
        <a:p>
          <a:endParaRPr lang="en-US"/>
        </a:p>
      </dgm:t>
    </dgm:pt>
    <dgm:pt modelId="{0BEC0CE6-7CEB-4DC8-8B45-D60A9290BC38}" type="pres">
      <dgm:prSet presAssocID="{3CF332A4-CD6B-42D2-A142-363996F20742}" presName="root" presStyleCnt="0">
        <dgm:presLayoutVars>
          <dgm:dir/>
          <dgm:resizeHandles val="exact"/>
        </dgm:presLayoutVars>
      </dgm:prSet>
      <dgm:spPr/>
    </dgm:pt>
    <dgm:pt modelId="{660DA6E2-2512-4C55-86A5-3B199A7AC4C6}" type="pres">
      <dgm:prSet presAssocID="{199B61C7-9334-4506-BA66-6CDAE2C820B7}" presName="compNode" presStyleCnt="0"/>
      <dgm:spPr/>
    </dgm:pt>
    <dgm:pt modelId="{D4F0693F-F5BC-4379-BB8B-55E150751CBE}" type="pres">
      <dgm:prSet presAssocID="{199B61C7-9334-4506-BA66-6CDAE2C820B7}" presName="bgRect" presStyleLbl="bgShp" presStyleIdx="0" presStyleCnt="4"/>
      <dgm:spPr/>
    </dgm:pt>
    <dgm:pt modelId="{40587F71-F334-45C3-A7F1-6657B4C23905}" type="pres">
      <dgm:prSet presAssocID="{199B61C7-9334-4506-BA66-6CDAE2C820B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oker Hat"/>
        </a:ext>
      </dgm:extLst>
    </dgm:pt>
    <dgm:pt modelId="{97A3C7E5-0DFE-424B-B853-068812769B3A}" type="pres">
      <dgm:prSet presAssocID="{199B61C7-9334-4506-BA66-6CDAE2C820B7}" presName="spaceRect" presStyleCnt="0"/>
      <dgm:spPr/>
    </dgm:pt>
    <dgm:pt modelId="{4C4ACCE4-E7D3-47C1-BE38-92CFB6FB2ED2}" type="pres">
      <dgm:prSet presAssocID="{199B61C7-9334-4506-BA66-6CDAE2C820B7}" presName="parTx" presStyleLbl="revTx" presStyleIdx="0" presStyleCnt="4">
        <dgm:presLayoutVars>
          <dgm:chMax val="0"/>
          <dgm:chPref val="0"/>
        </dgm:presLayoutVars>
      </dgm:prSet>
      <dgm:spPr/>
    </dgm:pt>
    <dgm:pt modelId="{D1ECED4F-C545-44FA-8228-A40E3FA190BF}" type="pres">
      <dgm:prSet presAssocID="{741EDE54-5D5A-4E2F-BF13-58A09A0EB3D3}" presName="sibTrans" presStyleCnt="0"/>
      <dgm:spPr/>
    </dgm:pt>
    <dgm:pt modelId="{791C04AF-808F-4001-9E87-8C6783DE90EF}" type="pres">
      <dgm:prSet presAssocID="{C6012C97-0DBE-4651-BD1A-85A770FAA7EA}" presName="compNode" presStyleCnt="0"/>
      <dgm:spPr/>
    </dgm:pt>
    <dgm:pt modelId="{5D567258-65DC-4100-9DE8-7F837C58D1A1}" type="pres">
      <dgm:prSet presAssocID="{C6012C97-0DBE-4651-BD1A-85A770FAA7EA}" presName="bgRect" presStyleLbl="bgShp" presStyleIdx="1" presStyleCnt="4"/>
      <dgm:spPr/>
    </dgm:pt>
    <dgm:pt modelId="{0685E654-986D-43EE-BE6D-2B4E09F934F6}" type="pres">
      <dgm:prSet presAssocID="{C6012C97-0DBE-4651-BD1A-85A770FAA7E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F7330107-3F0B-424C-9B68-54DBA759C678}" type="pres">
      <dgm:prSet presAssocID="{C6012C97-0DBE-4651-BD1A-85A770FAA7EA}" presName="spaceRect" presStyleCnt="0"/>
      <dgm:spPr/>
    </dgm:pt>
    <dgm:pt modelId="{363E2E74-E24E-4564-A718-AB39CE087751}" type="pres">
      <dgm:prSet presAssocID="{C6012C97-0DBE-4651-BD1A-85A770FAA7EA}" presName="parTx" presStyleLbl="revTx" presStyleIdx="1" presStyleCnt="4">
        <dgm:presLayoutVars>
          <dgm:chMax val="0"/>
          <dgm:chPref val="0"/>
        </dgm:presLayoutVars>
      </dgm:prSet>
      <dgm:spPr/>
    </dgm:pt>
    <dgm:pt modelId="{9AE3987F-4DE3-426F-8B37-E7A30BF0809E}" type="pres">
      <dgm:prSet presAssocID="{7A76A73D-00EF-4B88-80F4-73BF1E386019}" presName="sibTrans" presStyleCnt="0"/>
      <dgm:spPr/>
    </dgm:pt>
    <dgm:pt modelId="{2AFB4CD2-AFB8-4C85-9294-3E9F9D57C1B9}" type="pres">
      <dgm:prSet presAssocID="{29236AE8-5E02-4CBE-AB5D-4BD714322FE1}" presName="compNode" presStyleCnt="0"/>
      <dgm:spPr/>
    </dgm:pt>
    <dgm:pt modelId="{5240D65D-D287-436E-BB08-1D5E6F83838C}" type="pres">
      <dgm:prSet presAssocID="{29236AE8-5E02-4CBE-AB5D-4BD714322FE1}" presName="bgRect" presStyleLbl="bgShp" presStyleIdx="2" presStyleCnt="4"/>
      <dgm:spPr/>
    </dgm:pt>
    <dgm:pt modelId="{ED891A8F-A35B-4E73-99DF-5892EFE8420F}" type="pres">
      <dgm:prSet presAssocID="{29236AE8-5E02-4CBE-AB5D-4BD714322F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4297173C-A13D-48A6-9CB1-EF3A0C178A60}" type="pres">
      <dgm:prSet presAssocID="{29236AE8-5E02-4CBE-AB5D-4BD714322FE1}" presName="spaceRect" presStyleCnt="0"/>
      <dgm:spPr/>
    </dgm:pt>
    <dgm:pt modelId="{9AAEAAAC-BF69-4A63-869A-617B1756C58B}" type="pres">
      <dgm:prSet presAssocID="{29236AE8-5E02-4CBE-AB5D-4BD714322FE1}" presName="parTx" presStyleLbl="revTx" presStyleIdx="2" presStyleCnt="4">
        <dgm:presLayoutVars>
          <dgm:chMax val="0"/>
          <dgm:chPref val="0"/>
        </dgm:presLayoutVars>
      </dgm:prSet>
      <dgm:spPr/>
    </dgm:pt>
    <dgm:pt modelId="{EECE45E6-2BAD-4AC0-B92F-405F66F2A423}" type="pres">
      <dgm:prSet presAssocID="{D63054CA-4C20-4141-9615-A553249CA9C4}" presName="sibTrans" presStyleCnt="0"/>
      <dgm:spPr/>
    </dgm:pt>
    <dgm:pt modelId="{00B9899C-2697-4235-863E-A70526FA0F4D}" type="pres">
      <dgm:prSet presAssocID="{ADAB902D-E8E7-4121-B7A9-337346C94814}" presName="compNode" presStyleCnt="0"/>
      <dgm:spPr/>
    </dgm:pt>
    <dgm:pt modelId="{1AF5ED8B-F2EB-4D87-B476-60C69112AC6B}" type="pres">
      <dgm:prSet presAssocID="{ADAB902D-E8E7-4121-B7A9-337346C94814}" presName="bgRect" presStyleLbl="bgShp" presStyleIdx="3" presStyleCnt="4"/>
      <dgm:spPr/>
    </dgm:pt>
    <dgm:pt modelId="{3C2EA1C6-7EA3-4307-9BE8-9BD5B15EF611}" type="pres">
      <dgm:prSet presAssocID="{ADAB902D-E8E7-4121-B7A9-337346C9481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titles"/>
        </a:ext>
      </dgm:extLst>
    </dgm:pt>
    <dgm:pt modelId="{07EA4233-613D-4AAD-9278-44D80A460EAE}" type="pres">
      <dgm:prSet presAssocID="{ADAB902D-E8E7-4121-B7A9-337346C94814}" presName="spaceRect" presStyleCnt="0"/>
      <dgm:spPr/>
    </dgm:pt>
    <dgm:pt modelId="{D271A648-4DAF-4362-9AF1-1C9A50DA05F5}" type="pres">
      <dgm:prSet presAssocID="{ADAB902D-E8E7-4121-B7A9-337346C94814}" presName="parTx" presStyleLbl="revTx" presStyleIdx="3" presStyleCnt="4">
        <dgm:presLayoutVars>
          <dgm:chMax val="0"/>
          <dgm:chPref val="0"/>
        </dgm:presLayoutVars>
      </dgm:prSet>
      <dgm:spPr/>
    </dgm:pt>
  </dgm:ptLst>
  <dgm:cxnLst>
    <dgm:cxn modelId="{B6EAF26C-2C3F-48B8-A44B-51E18794A291}" srcId="{3CF332A4-CD6B-42D2-A142-363996F20742}" destId="{C6012C97-0DBE-4651-BD1A-85A770FAA7EA}" srcOrd="1" destOrd="0" parTransId="{3D9DE539-8B6D-4254-98B7-1E2FD53FDBD5}" sibTransId="{7A76A73D-00EF-4B88-80F4-73BF1E386019}"/>
    <dgm:cxn modelId="{C5FC4F4D-C50A-4BBF-9FA6-578A25142FC9}" srcId="{3CF332A4-CD6B-42D2-A142-363996F20742}" destId="{29236AE8-5E02-4CBE-AB5D-4BD714322FE1}" srcOrd="2" destOrd="0" parTransId="{5713AB90-0D3B-4072-AB7D-32699A4F2656}" sibTransId="{D63054CA-4C20-4141-9615-A553249CA9C4}"/>
    <dgm:cxn modelId="{5F423052-1E89-49C9-A8BC-032FDA1BDEAF}" type="presOf" srcId="{199B61C7-9334-4506-BA66-6CDAE2C820B7}" destId="{4C4ACCE4-E7D3-47C1-BE38-92CFB6FB2ED2}" srcOrd="0" destOrd="0" presId="urn:microsoft.com/office/officeart/2018/2/layout/IconVerticalSolidList"/>
    <dgm:cxn modelId="{4C0E9391-7FBA-4005-9F23-9D2C07F82260}" type="presOf" srcId="{C6012C97-0DBE-4651-BD1A-85A770FAA7EA}" destId="{363E2E74-E24E-4564-A718-AB39CE087751}" srcOrd="0" destOrd="0" presId="urn:microsoft.com/office/officeart/2018/2/layout/IconVerticalSolidList"/>
    <dgm:cxn modelId="{F91958B6-8502-45BB-B02C-FC877F645436}" type="presOf" srcId="{ADAB902D-E8E7-4121-B7A9-337346C94814}" destId="{D271A648-4DAF-4362-9AF1-1C9A50DA05F5}" srcOrd="0" destOrd="0" presId="urn:microsoft.com/office/officeart/2018/2/layout/IconVerticalSolidList"/>
    <dgm:cxn modelId="{6A8098CD-0D74-45A4-9B49-1408597F8D85}" type="presOf" srcId="{3CF332A4-CD6B-42D2-A142-363996F20742}" destId="{0BEC0CE6-7CEB-4DC8-8B45-D60A9290BC38}" srcOrd="0" destOrd="0" presId="urn:microsoft.com/office/officeart/2018/2/layout/IconVerticalSolidList"/>
    <dgm:cxn modelId="{CEAAA8D5-71E4-4DB3-B597-6345197ED40D}" srcId="{3CF332A4-CD6B-42D2-A142-363996F20742}" destId="{199B61C7-9334-4506-BA66-6CDAE2C820B7}" srcOrd="0" destOrd="0" parTransId="{4FD903AF-6701-471C-8C77-DD987E43C58D}" sibTransId="{741EDE54-5D5A-4E2F-BF13-58A09A0EB3D3}"/>
    <dgm:cxn modelId="{3E52F7E6-5BF7-4BDF-879B-E0FB4B3EB514}" srcId="{3CF332A4-CD6B-42D2-A142-363996F20742}" destId="{ADAB902D-E8E7-4121-B7A9-337346C94814}" srcOrd="3" destOrd="0" parTransId="{7D08CDD5-9652-420B-A128-D5A85889C1D9}" sibTransId="{11D82CD9-97A3-4451-A378-C13B1014E5D5}"/>
    <dgm:cxn modelId="{9AA8B3FA-B5F6-4045-ADB3-1CEE3A34C859}" type="presOf" srcId="{29236AE8-5E02-4CBE-AB5D-4BD714322FE1}" destId="{9AAEAAAC-BF69-4A63-869A-617B1756C58B}" srcOrd="0" destOrd="0" presId="urn:microsoft.com/office/officeart/2018/2/layout/IconVerticalSolidList"/>
    <dgm:cxn modelId="{562CE989-1149-47E3-BF5A-CB4676BAC99F}" type="presParOf" srcId="{0BEC0CE6-7CEB-4DC8-8B45-D60A9290BC38}" destId="{660DA6E2-2512-4C55-86A5-3B199A7AC4C6}" srcOrd="0" destOrd="0" presId="urn:microsoft.com/office/officeart/2018/2/layout/IconVerticalSolidList"/>
    <dgm:cxn modelId="{D3ABA443-6951-4D49-8C1C-5866C08EC062}" type="presParOf" srcId="{660DA6E2-2512-4C55-86A5-3B199A7AC4C6}" destId="{D4F0693F-F5BC-4379-BB8B-55E150751CBE}" srcOrd="0" destOrd="0" presId="urn:microsoft.com/office/officeart/2018/2/layout/IconVerticalSolidList"/>
    <dgm:cxn modelId="{9EB6CA9E-D223-4CC4-B57E-F368ECAB1571}" type="presParOf" srcId="{660DA6E2-2512-4C55-86A5-3B199A7AC4C6}" destId="{40587F71-F334-45C3-A7F1-6657B4C23905}" srcOrd="1" destOrd="0" presId="urn:microsoft.com/office/officeart/2018/2/layout/IconVerticalSolidList"/>
    <dgm:cxn modelId="{8A4E7799-1F5E-4D15-B323-EF4FD0B57EFE}" type="presParOf" srcId="{660DA6E2-2512-4C55-86A5-3B199A7AC4C6}" destId="{97A3C7E5-0DFE-424B-B853-068812769B3A}" srcOrd="2" destOrd="0" presId="urn:microsoft.com/office/officeart/2018/2/layout/IconVerticalSolidList"/>
    <dgm:cxn modelId="{761E96D2-56BD-44BB-A549-2BDC75F5405D}" type="presParOf" srcId="{660DA6E2-2512-4C55-86A5-3B199A7AC4C6}" destId="{4C4ACCE4-E7D3-47C1-BE38-92CFB6FB2ED2}" srcOrd="3" destOrd="0" presId="urn:microsoft.com/office/officeart/2018/2/layout/IconVerticalSolidList"/>
    <dgm:cxn modelId="{C2309EFA-C08E-4F48-93DD-1F455A294EB3}" type="presParOf" srcId="{0BEC0CE6-7CEB-4DC8-8B45-D60A9290BC38}" destId="{D1ECED4F-C545-44FA-8228-A40E3FA190BF}" srcOrd="1" destOrd="0" presId="urn:microsoft.com/office/officeart/2018/2/layout/IconVerticalSolidList"/>
    <dgm:cxn modelId="{BBD992EA-A196-4523-9F31-DBBB5D822BAD}" type="presParOf" srcId="{0BEC0CE6-7CEB-4DC8-8B45-D60A9290BC38}" destId="{791C04AF-808F-4001-9E87-8C6783DE90EF}" srcOrd="2" destOrd="0" presId="urn:microsoft.com/office/officeart/2018/2/layout/IconVerticalSolidList"/>
    <dgm:cxn modelId="{DB24B326-F807-413E-9200-07A1C03C924A}" type="presParOf" srcId="{791C04AF-808F-4001-9E87-8C6783DE90EF}" destId="{5D567258-65DC-4100-9DE8-7F837C58D1A1}" srcOrd="0" destOrd="0" presId="urn:microsoft.com/office/officeart/2018/2/layout/IconVerticalSolidList"/>
    <dgm:cxn modelId="{0BC67809-3F3F-4C13-85FA-88AB0008958B}" type="presParOf" srcId="{791C04AF-808F-4001-9E87-8C6783DE90EF}" destId="{0685E654-986D-43EE-BE6D-2B4E09F934F6}" srcOrd="1" destOrd="0" presId="urn:microsoft.com/office/officeart/2018/2/layout/IconVerticalSolidList"/>
    <dgm:cxn modelId="{B2A76A5B-DBE9-48E3-9715-0A02457E8CFA}" type="presParOf" srcId="{791C04AF-808F-4001-9E87-8C6783DE90EF}" destId="{F7330107-3F0B-424C-9B68-54DBA759C678}" srcOrd="2" destOrd="0" presId="urn:microsoft.com/office/officeart/2018/2/layout/IconVerticalSolidList"/>
    <dgm:cxn modelId="{D41A8A18-A831-4BAA-A242-6CD7F60FFE4A}" type="presParOf" srcId="{791C04AF-808F-4001-9E87-8C6783DE90EF}" destId="{363E2E74-E24E-4564-A718-AB39CE087751}" srcOrd="3" destOrd="0" presId="urn:microsoft.com/office/officeart/2018/2/layout/IconVerticalSolidList"/>
    <dgm:cxn modelId="{16346EE0-63B4-4B4F-A272-CAF4668C9807}" type="presParOf" srcId="{0BEC0CE6-7CEB-4DC8-8B45-D60A9290BC38}" destId="{9AE3987F-4DE3-426F-8B37-E7A30BF0809E}" srcOrd="3" destOrd="0" presId="urn:microsoft.com/office/officeart/2018/2/layout/IconVerticalSolidList"/>
    <dgm:cxn modelId="{B3D594C6-523B-499E-83E2-05AB29881E87}" type="presParOf" srcId="{0BEC0CE6-7CEB-4DC8-8B45-D60A9290BC38}" destId="{2AFB4CD2-AFB8-4C85-9294-3E9F9D57C1B9}" srcOrd="4" destOrd="0" presId="urn:microsoft.com/office/officeart/2018/2/layout/IconVerticalSolidList"/>
    <dgm:cxn modelId="{2783D814-9402-4B80-AD83-E78B6CA19961}" type="presParOf" srcId="{2AFB4CD2-AFB8-4C85-9294-3E9F9D57C1B9}" destId="{5240D65D-D287-436E-BB08-1D5E6F83838C}" srcOrd="0" destOrd="0" presId="urn:microsoft.com/office/officeart/2018/2/layout/IconVerticalSolidList"/>
    <dgm:cxn modelId="{88992134-0931-4583-98EE-5224A49B1D94}" type="presParOf" srcId="{2AFB4CD2-AFB8-4C85-9294-3E9F9D57C1B9}" destId="{ED891A8F-A35B-4E73-99DF-5892EFE8420F}" srcOrd="1" destOrd="0" presId="urn:microsoft.com/office/officeart/2018/2/layout/IconVerticalSolidList"/>
    <dgm:cxn modelId="{96F32E85-4428-4C08-B95B-4EDC96212E16}" type="presParOf" srcId="{2AFB4CD2-AFB8-4C85-9294-3E9F9D57C1B9}" destId="{4297173C-A13D-48A6-9CB1-EF3A0C178A60}" srcOrd="2" destOrd="0" presId="urn:microsoft.com/office/officeart/2018/2/layout/IconVerticalSolidList"/>
    <dgm:cxn modelId="{2C9E97B0-7ECA-466E-9658-9AD1A85C5441}" type="presParOf" srcId="{2AFB4CD2-AFB8-4C85-9294-3E9F9D57C1B9}" destId="{9AAEAAAC-BF69-4A63-869A-617B1756C58B}" srcOrd="3" destOrd="0" presId="urn:microsoft.com/office/officeart/2018/2/layout/IconVerticalSolidList"/>
    <dgm:cxn modelId="{D7A347BA-F9AA-44F1-8076-A8FA01CD514D}" type="presParOf" srcId="{0BEC0CE6-7CEB-4DC8-8B45-D60A9290BC38}" destId="{EECE45E6-2BAD-4AC0-B92F-405F66F2A423}" srcOrd="5" destOrd="0" presId="urn:microsoft.com/office/officeart/2018/2/layout/IconVerticalSolidList"/>
    <dgm:cxn modelId="{D1909FCE-9528-4AB4-84E0-57BEB65CECD5}" type="presParOf" srcId="{0BEC0CE6-7CEB-4DC8-8B45-D60A9290BC38}" destId="{00B9899C-2697-4235-863E-A70526FA0F4D}" srcOrd="6" destOrd="0" presId="urn:microsoft.com/office/officeart/2018/2/layout/IconVerticalSolidList"/>
    <dgm:cxn modelId="{2FD1962F-C4AC-4EA7-9C81-B771B2E666DC}" type="presParOf" srcId="{00B9899C-2697-4235-863E-A70526FA0F4D}" destId="{1AF5ED8B-F2EB-4D87-B476-60C69112AC6B}" srcOrd="0" destOrd="0" presId="urn:microsoft.com/office/officeart/2018/2/layout/IconVerticalSolidList"/>
    <dgm:cxn modelId="{0B8410FA-3C0F-45A0-9105-A8C9EDDD12D3}" type="presParOf" srcId="{00B9899C-2697-4235-863E-A70526FA0F4D}" destId="{3C2EA1C6-7EA3-4307-9BE8-9BD5B15EF611}" srcOrd="1" destOrd="0" presId="urn:microsoft.com/office/officeart/2018/2/layout/IconVerticalSolidList"/>
    <dgm:cxn modelId="{3E4FE996-9950-4217-ABA2-9A793D8D4F00}" type="presParOf" srcId="{00B9899C-2697-4235-863E-A70526FA0F4D}" destId="{07EA4233-613D-4AAD-9278-44D80A460EAE}" srcOrd="2" destOrd="0" presId="urn:microsoft.com/office/officeart/2018/2/layout/IconVerticalSolidList"/>
    <dgm:cxn modelId="{33326431-89AD-47AD-9DC7-5D6E3EEB58D4}" type="presParOf" srcId="{00B9899C-2697-4235-863E-A70526FA0F4D}" destId="{D271A648-4DAF-4362-9AF1-1C9A50DA05F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34DCB-B9AD-4A49-81CC-8D495E21B887}">
      <dsp:nvSpPr>
        <dsp:cNvPr id="0" name=""/>
        <dsp:cNvSpPr/>
      </dsp:nvSpPr>
      <dsp:spPr>
        <a:xfrm>
          <a:off x="0" y="558"/>
          <a:ext cx="6496050" cy="13059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3EF7D9-A1DC-4531-93F3-A0E2F990EC91}">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9C632D-0B44-4EAC-90A3-E377A2FCF5CA}">
      <dsp:nvSpPr>
        <dsp:cNvPr id="0" name=""/>
        <dsp:cNvSpPr/>
      </dsp:nvSpPr>
      <dsp:spPr>
        <a:xfrm>
          <a:off x="1508391" y="558"/>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977900">
            <a:lnSpc>
              <a:spcPct val="100000"/>
            </a:lnSpc>
            <a:spcBef>
              <a:spcPct val="0"/>
            </a:spcBef>
            <a:spcAft>
              <a:spcPct val="35000"/>
            </a:spcAft>
            <a:buNone/>
          </a:pPr>
          <a:r>
            <a:rPr lang="en-NZ" sz="2200" b="1" kern="1200"/>
            <a:t>To develop an understanding of the Hawkins and Shohet (2006) seven eyed model.</a:t>
          </a:r>
          <a:endParaRPr lang="en-US" sz="2200" kern="1200"/>
        </a:p>
      </dsp:txBody>
      <dsp:txXfrm>
        <a:off x="1508391" y="558"/>
        <a:ext cx="4987658" cy="1305966"/>
      </dsp:txXfrm>
    </dsp:sp>
    <dsp:sp modelId="{43596526-03CD-4863-B4FE-0BFC8650884A}">
      <dsp:nvSpPr>
        <dsp:cNvPr id="0" name=""/>
        <dsp:cNvSpPr/>
      </dsp:nvSpPr>
      <dsp:spPr>
        <a:xfrm>
          <a:off x="0" y="1633016"/>
          <a:ext cx="6496050" cy="13059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F07720-EBC9-4D9C-AEBC-ECB8462A88A9}">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76EA40-7660-4745-8947-EE3BDE108B84}">
      <dsp:nvSpPr>
        <dsp:cNvPr id="0" name=""/>
        <dsp:cNvSpPr/>
      </dsp:nvSpPr>
      <dsp:spPr>
        <a:xfrm>
          <a:off x="1508391" y="1633016"/>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977900">
            <a:lnSpc>
              <a:spcPct val="100000"/>
            </a:lnSpc>
            <a:spcBef>
              <a:spcPct val="0"/>
            </a:spcBef>
            <a:spcAft>
              <a:spcPct val="35000"/>
            </a:spcAft>
            <a:buNone/>
          </a:pPr>
          <a:r>
            <a:rPr lang="en-NZ" sz="2200" b="1" kern="1200"/>
            <a:t>To identify transference, counter transference and parallel process in practice.</a:t>
          </a:r>
          <a:endParaRPr lang="en-US" sz="2200" kern="1200"/>
        </a:p>
      </dsp:txBody>
      <dsp:txXfrm>
        <a:off x="1508391" y="1633016"/>
        <a:ext cx="4987658" cy="1305966"/>
      </dsp:txXfrm>
    </dsp:sp>
    <dsp:sp modelId="{9937AB83-79D9-4720-AD88-C86B1F9BB0A7}">
      <dsp:nvSpPr>
        <dsp:cNvPr id="0" name=""/>
        <dsp:cNvSpPr/>
      </dsp:nvSpPr>
      <dsp:spPr>
        <a:xfrm>
          <a:off x="0" y="3265475"/>
          <a:ext cx="6496050" cy="13059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1F8C2-461F-4A13-AEB5-ABF2A2F3BE15}">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458A20-D550-422B-857F-AAA17D1646EC}">
      <dsp:nvSpPr>
        <dsp:cNvPr id="0" name=""/>
        <dsp:cNvSpPr/>
      </dsp:nvSpPr>
      <dsp:spPr>
        <a:xfrm>
          <a:off x="1508391" y="3265475"/>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977900">
            <a:lnSpc>
              <a:spcPct val="100000"/>
            </a:lnSpc>
            <a:spcBef>
              <a:spcPct val="0"/>
            </a:spcBef>
            <a:spcAft>
              <a:spcPct val="35000"/>
            </a:spcAft>
            <a:buNone/>
          </a:pPr>
          <a:r>
            <a:rPr lang="en-NZ" sz="2200" b="1" kern="1200"/>
            <a:t>To practice using the model to assist in focussing within a supervision session</a:t>
          </a:r>
          <a:endParaRPr lang="en-US" sz="2200" kern="1200"/>
        </a:p>
      </dsp:txBody>
      <dsp:txXfrm>
        <a:off x="1508391" y="3265475"/>
        <a:ext cx="4987658" cy="1305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0693F-F5BC-4379-BB8B-55E150751CBE}">
      <dsp:nvSpPr>
        <dsp:cNvPr id="0" name=""/>
        <dsp:cNvSpPr/>
      </dsp:nvSpPr>
      <dsp:spPr>
        <a:xfrm>
          <a:off x="0" y="1897"/>
          <a:ext cx="6496050" cy="961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87F71-F334-45C3-A7F1-6657B4C23905}">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4ACCE4-E7D3-47C1-BE38-92CFB6FB2ED2}">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11200">
            <a:lnSpc>
              <a:spcPct val="100000"/>
            </a:lnSpc>
            <a:spcBef>
              <a:spcPct val="0"/>
            </a:spcBef>
            <a:spcAft>
              <a:spcPct val="35000"/>
            </a:spcAft>
            <a:buNone/>
          </a:pPr>
          <a:r>
            <a:rPr lang="en-NZ" sz="1600" b="1" kern="1200"/>
            <a:t>Who does this patient/client remind you of? (A person from your past, an historical figure, a figure from fiction/myth or an aspect of self.)</a:t>
          </a:r>
          <a:endParaRPr lang="en-US" sz="1600" kern="1200"/>
        </a:p>
      </dsp:txBody>
      <dsp:txXfrm>
        <a:off x="1110795" y="1897"/>
        <a:ext cx="5385254" cy="961727"/>
      </dsp:txXfrm>
    </dsp:sp>
    <dsp:sp modelId="{5D567258-65DC-4100-9DE8-7F837C58D1A1}">
      <dsp:nvSpPr>
        <dsp:cNvPr id="0" name=""/>
        <dsp:cNvSpPr/>
      </dsp:nvSpPr>
      <dsp:spPr>
        <a:xfrm>
          <a:off x="0" y="1204056"/>
          <a:ext cx="6496050" cy="961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85E654-986D-43EE-BE6D-2B4E09F934F6}">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3E2E74-E24E-4564-A718-AB39CE087751}">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11200">
            <a:lnSpc>
              <a:spcPct val="100000"/>
            </a:lnSpc>
            <a:spcBef>
              <a:spcPct val="0"/>
            </a:spcBef>
            <a:spcAft>
              <a:spcPct val="35000"/>
            </a:spcAft>
            <a:buNone/>
          </a:pPr>
          <a:r>
            <a:rPr lang="en-NZ" sz="1600" b="1" kern="1200"/>
            <a:t>What do you want to say to this person?</a:t>
          </a:r>
          <a:endParaRPr lang="en-US" sz="1600" kern="1200"/>
        </a:p>
      </dsp:txBody>
      <dsp:txXfrm>
        <a:off x="1110795" y="1204056"/>
        <a:ext cx="5385254" cy="961727"/>
      </dsp:txXfrm>
    </dsp:sp>
    <dsp:sp modelId="{5240D65D-D287-436E-BB08-1D5E6F83838C}">
      <dsp:nvSpPr>
        <dsp:cNvPr id="0" name=""/>
        <dsp:cNvSpPr/>
      </dsp:nvSpPr>
      <dsp:spPr>
        <a:xfrm>
          <a:off x="0" y="2406215"/>
          <a:ext cx="6496050" cy="961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891A8F-A35B-4E73-99DF-5892EFE8420F}">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AEAAAC-BF69-4A63-869A-617B1756C58B}">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11200">
            <a:lnSpc>
              <a:spcPct val="100000"/>
            </a:lnSpc>
            <a:spcBef>
              <a:spcPct val="0"/>
            </a:spcBef>
            <a:spcAft>
              <a:spcPct val="35000"/>
            </a:spcAft>
            <a:buNone/>
          </a:pPr>
          <a:r>
            <a:rPr lang="en-NZ" sz="1600" b="1" kern="1200"/>
            <a:t>Describe all the ways in which the patient/client is different from this person.</a:t>
          </a:r>
          <a:endParaRPr lang="en-US" sz="1600" kern="1200"/>
        </a:p>
      </dsp:txBody>
      <dsp:txXfrm>
        <a:off x="1110795" y="2406215"/>
        <a:ext cx="5385254" cy="961727"/>
      </dsp:txXfrm>
    </dsp:sp>
    <dsp:sp modelId="{1AF5ED8B-F2EB-4D87-B476-60C69112AC6B}">
      <dsp:nvSpPr>
        <dsp:cNvPr id="0" name=""/>
        <dsp:cNvSpPr/>
      </dsp:nvSpPr>
      <dsp:spPr>
        <a:xfrm>
          <a:off x="0" y="3608375"/>
          <a:ext cx="6496050" cy="961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2EA1C6-7EA3-4307-9BE8-9BD5B15EF611}">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71A648-4DAF-4362-9AF1-1C9A50DA05F5}">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11200">
            <a:lnSpc>
              <a:spcPct val="100000"/>
            </a:lnSpc>
            <a:spcBef>
              <a:spcPct val="0"/>
            </a:spcBef>
            <a:spcAft>
              <a:spcPct val="35000"/>
            </a:spcAft>
            <a:buNone/>
          </a:pPr>
          <a:r>
            <a:rPr lang="en-NZ" sz="1600" b="1" kern="1200"/>
            <a:t>What do you want to say to the patient/client?</a:t>
          </a:r>
          <a:endParaRPr lang="en-US" sz="1600" kern="1200"/>
        </a:p>
      </dsp:txBody>
      <dsp:txXfrm>
        <a:off x="1110795" y="3608375"/>
        <a:ext cx="5385254" cy="961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0069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80577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19629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03998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0009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7/24/2024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23480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7/24/2024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894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74036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0917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64954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pPr/>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5704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238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085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7/24/2024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8641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7/24/2024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925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7/24/2024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207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pPr/>
              <a:t>7/24/2024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0357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667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7/24/2024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1934390"/>
      </p:ext>
    </p:extLst>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2" name="Freeform: Shape 11">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79649A89-1D33-4E37-A804-35321DC54285}"/>
              </a:ext>
            </a:extLst>
          </p:cNvPr>
          <p:cNvSpPr>
            <a:spLocks noGrp="1"/>
          </p:cNvSpPr>
          <p:nvPr>
            <p:ph type="subTitle" idx="1"/>
          </p:nvPr>
        </p:nvSpPr>
        <p:spPr>
          <a:xfrm>
            <a:off x="1154955" y="4777380"/>
            <a:ext cx="6974911" cy="861420"/>
          </a:xfrm>
        </p:spPr>
        <p:txBody>
          <a:bodyPr>
            <a:normAutofit/>
          </a:bodyPr>
          <a:lstStyle/>
          <a:p>
            <a:r>
              <a:rPr lang="en-GB" altLang="en-US" dirty="0">
                <a:solidFill>
                  <a:schemeClr val="tx1">
                    <a:lumMod val="85000"/>
                    <a:lumOff val="15000"/>
                  </a:schemeClr>
                </a:solidFill>
              </a:rPr>
              <a:t>Hawkins and Shohet (2012)</a:t>
            </a:r>
          </a:p>
          <a:p>
            <a:r>
              <a:rPr lang="en-GB" altLang="en-US" dirty="0">
                <a:solidFill>
                  <a:schemeClr val="tx1">
                    <a:lumMod val="85000"/>
                    <a:lumOff val="15000"/>
                  </a:schemeClr>
                </a:solidFill>
              </a:rPr>
              <a:t>PPS803 Professional Supervision 2 </a:t>
            </a:r>
          </a:p>
          <a:p>
            <a:endParaRPr lang="en-NZ" dirty="0">
              <a:solidFill>
                <a:schemeClr val="tx1">
                  <a:lumMod val="85000"/>
                  <a:lumOff val="15000"/>
                </a:schemeClr>
              </a:solidFill>
            </a:endParaRPr>
          </a:p>
        </p:txBody>
      </p:sp>
      <p:sp>
        <p:nvSpPr>
          <p:cNvPr id="2" name="Title 1">
            <a:extLst>
              <a:ext uri="{FF2B5EF4-FFF2-40B4-BE49-F238E27FC236}">
                <a16:creationId xmlns:a16="http://schemas.microsoft.com/office/drawing/2014/main" id="{75A1E30F-A611-4715-AB2A-1232CD38A6E8}"/>
              </a:ext>
            </a:extLst>
          </p:cNvPr>
          <p:cNvSpPr>
            <a:spLocks noGrp="1"/>
          </p:cNvSpPr>
          <p:nvPr>
            <p:ph type="ctrTitle"/>
          </p:nvPr>
        </p:nvSpPr>
        <p:spPr>
          <a:xfrm>
            <a:off x="1154955" y="1447800"/>
            <a:ext cx="6974915" cy="3329581"/>
          </a:xfrm>
        </p:spPr>
        <p:txBody>
          <a:bodyPr>
            <a:normAutofit/>
          </a:bodyPr>
          <a:lstStyle/>
          <a:p>
            <a:r>
              <a:rPr lang="en-NZ" dirty="0">
                <a:effectLst>
                  <a:outerShdw blurRad="38100" dist="38100" dir="2700000" algn="tl">
                    <a:srgbClr val="000000">
                      <a:alpha val="43137"/>
                    </a:srgbClr>
                  </a:outerShdw>
                </a:effectLst>
              </a:rPr>
              <a:t>Process Model Of Supervision</a:t>
            </a:r>
            <a:endParaRPr lang="en-NZ" dirty="0"/>
          </a:p>
        </p:txBody>
      </p:sp>
      <p:sp>
        <p:nvSpPr>
          <p:cNvPr id="14" name="Rectangle 13">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Tree>
    <p:extLst>
      <p:ext uri="{BB962C8B-B14F-4D97-AF65-F5344CB8AC3E}">
        <p14:creationId xmlns:p14="http://schemas.microsoft.com/office/powerpoint/2010/main" val="189736698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7B24BA-31BD-4021-A303-447E1F8A2367}"/>
              </a:ext>
            </a:extLst>
          </p:cNvPr>
          <p:cNvSpPr>
            <a:spLocks noGrp="1"/>
          </p:cNvSpPr>
          <p:nvPr>
            <p:ph type="title"/>
          </p:nvPr>
        </p:nvSpPr>
        <p:spPr>
          <a:xfrm>
            <a:off x="5411931" y="452718"/>
            <a:ext cx="4638903" cy="1400530"/>
          </a:xfrm>
        </p:spPr>
        <p:txBody>
          <a:bodyPr>
            <a:normAutofit/>
          </a:bodyPr>
          <a:lstStyle/>
          <a:p>
            <a:pPr>
              <a:lnSpc>
                <a:spcPct val="90000"/>
              </a:lnSpc>
            </a:pPr>
            <a:r>
              <a:rPr lang="en-GB" altLang="en-US" sz="2900" b="1">
                <a:latin typeface="Tahoma" panose="020B0604030504040204" pitchFamily="34" charset="0"/>
                <a:cs typeface="Tahoma" panose="020B0604030504040204" pitchFamily="34" charset="0"/>
              </a:rPr>
              <a:t>Mode 4	</a:t>
            </a:r>
            <a:br>
              <a:rPr lang="en-GB" altLang="en-US" sz="2900" b="1" u="sng">
                <a:latin typeface="Tahoma" panose="020B0604030504040204" pitchFamily="34" charset="0"/>
                <a:cs typeface="Tahoma" panose="020B0604030504040204" pitchFamily="34" charset="0"/>
              </a:rPr>
            </a:br>
            <a:r>
              <a:rPr lang="en-GB" altLang="en-US" sz="2900" b="1">
                <a:latin typeface="Tahoma" panose="020B0604030504040204" pitchFamily="34" charset="0"/>
                <a:cs typeface="Tahoma" panose="020B0604030504040204" pitchFamily="34" charset="0"/>
              </a:rPr>
              <a:t>Counter-transference</a:t>
            </a:r>
            <a:endParaRPr lang="en-NZ" sz="2900"/>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Antique cash register keys">
            <a:extLst>
              <a:ext uri="{FF2B5EF4-FFF2-40B4-BE49-F238E27FC236}">
                <a16:creationId xmlns:a16="http://schemas.microsoft.com/office/drawing/2014/main" id="{66EEEE79-7941-7E49-8090-F7965B20360E}"/>
              </a:ext>
            </a:extLst>
          </p:cNvPr>
          <p:cNvPicPr>
            <a:picLocks noChangeAspect="1"/>
          </p:cNvPicPr>
          <p:nvPr/>
        </p:nvPicPr>
        <p:blipFill>
          <a:blip r:embed="rId3"/>
          <a:srcRect l="24208" r="27570"/>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 name="Content Placeholder 2">
            <a:extLst>
              <a:ext uri="{FF2B5EF4-FFF2-40B4-BE49-F238E27FC236}">
                <a16:creationId xmlns:a16="http://schemas.microsoft.com/office/drawing/2014/main" id="{2A92CF4F-FDDA-4AB4-AEDE-EAE4506E0CCD}"/>
              </a:ext>
            </a:extLst>
          </p:cNvPr>
          <p:cNvSpPr>
            <a:spLocks noGrp="1"/>
          </p:cNvSpPr>
          <p:nvPr>
            <p:ph sz="quarter" idx="13"/>
          </p:nvPr>
        </p:nvSpPr>
        <p:spPr>
          <a:xfrm>
            <a:off x="5410950" y="2052918"/>
            <a:ext cx="4638903" cy="4195481"/>
          </a:xfrm>
        </p:spPr>
        <p:txBody>
          <a:bodyPr>
            <a:normAutofit lnSpcReduction="10000"/>
          </a:bodyPr>
          <a:lstStyle/>
          <a:p>
            <a:pPr marL="457200" indent="-457200">
              <a:lnSpc>
                <a:spcPct val="90000"/>
              </a:lnSpc>
              <a:buFont typeface="Wingdings" panose="05000000000000000000" pitchFamily="2" charset="2"/>
              <a:buNone/>
            </a:pPr>
            <a:r>
              <a:rPr lang="en-GB" altLang="en-US" sz="1400" b="1" dirty="0"/>
              <a:t>Four different kinds:</a:t>
            </a:r>
          </a:p>
          <a:p>
            <a:pPr marL="457200" indent="-457200">
              <a:lnSpc>
                <a:spcPct val="90000"/>
              </a:lnSpc>
            </a:pPr>
            <a:endParaRPr lang="en-GB" altLang="en-US" sz="1400" b="1" dirty="0"/>
          </a:p>
          <a:p>
            <a:pPr marL="457200" indent="-457200">
              <a:lnSpc>
                <a:spcPct val="90000"/>
              </a:lnSpc>
              <a:buFont typeface="Wingdings" panose="05000000000000000000" pitchFamily="2" charset="2"/>
              <a:buAutoNum type="arabicPeriod"/>
            </a:pPr>
            <a:r>
              <a:rPr lang="en-GB" altLang="en-US" sz="1600" b="1" dirty="0"/>
              <a:t>personal material re-stimulated by the session – supervisee transference to client</a:t>
            </a:r>
          </a:p>
          <a:p>
            <a:pPr marL="457200" indent="-457200">
              <a:lnSpc>
                <a:spcPct val="90000"/>
              </a:lnSpc>
              <a:buFont typeface="Wingdings" panose="05000000000000000000" pitchFamily="2" charset="2"/>
              <a:buAutoNum type="arabicPeriod"/>
            </a:pPr>
            <a:endParaRPr lang="en-GB" altLang="en-US" sz="1600" b="1" dirty="0"/>
          </a:p>
          <a:p>
            <a:pPr marL="457200" indent="-457200">
              <a:lnSpc>
                <a:spcPct val="90000"/>
              </a:lnSpc>
              <a:buFont typeface="Wingdings" panose="05000000000000000000" pitchFamily="2" charset="2"/>
              <a:buAutoNum type="arabicPeriod"/>
            </a:pPr>
            <a:r>
              <a:rPr lang="en-GB" altLang="en-US" sz="1600" b="1" dirty="0"/>
              <a:t>transferential role that the supervisee has been cast into by the client</a:t>
            </a:r>
          </a:p>
          <a:p>
            <a:pPr marL="457200" indent="-457200">
              <a:lnSpc>
                <a:spcPct val="90000"/>
              </a:lnSpc>
              <a:buFont typeface="Wingdings" panose="05000000000000000000" pitchFamily="2" charset="2"/>
              <a:buAutoNum type="arabicPeriod"/>
            </a:pPr>
            <a:endParaRPr lang="en-GB" altLang="en-US" sz="1600" b="1" dirty="0"/>
          </a:p>
          <a:p>
            <a:pPr marL="457200" indent="-457200">
              <a:lnSpc>
                <a:spcPct val="90000"/>
              </a:lnSpc>
              <a:buFont typeface="Wingdings" panose="05000000000000000000" pitchFamily="2" charset="2"/>
              <a:buAutoNum type="arabicPeriod"/>
            </a:pPr>
            <a:r>
              <a:rPr lang="en-GB" altLang="en-US" sz="1600" b="1" dirty="0"/>
              <a:t>the supervisee’s unconscious attempt to ‘counter’ the transference of the client</a:t>
            </a:r>
          </a:p>
          <a:p>
            <a:pPr marL="457200" indent="-457200">
              <a:lnSpc>
                <a:spcPct val="90000"/>
              </a:lnSpc>
              <a:buFont typeface="Wingdings" panose="05000000000000000000" pitchFamily="2" charset="2"/>
              <a:buAutoNum type="arabicPeriod"/>
            </a:pPr>
            <a:endParaRPr lang="en-GB" altLang="en-US" sz="1600" b="1" dirty="0"/>
          </a:p>
          <a:p>
            <a:pPr marL="457200" indent="-457200">
              <a:lnSpc>
                <a:spcPct val="90000"/>
              </a:lnSpc>
              <a:buFont typeface="Wingdings" panose="05000000000000000000" pitchFamily="2" charset="2"/>
              <a:buAutoNum type="arabicPeriod"/>
            </a:pPr>
            <a:r>
              <a:rPr lang="en-GB" altLang="en-US" sz="1600" b="1" dirty="0"/>
              <a:t>projected material of the client that the supervisee has taken in somatically, physically or mentally</a:t>
            </a:r>
            <a:endParaRPr lang="en-US" altLang="en-US" sz="1600" b="1" dirty="0"/>
          </a:p>
          <a:p>
            <a:pPr>
              <a:lnSpc>
                <a:spcPct val="90000"/>
              </a:lnSpc>
            </a:pPr>
            <a:endParaRPr lang="en-NZ" sz="1400" dirty="0"/>
          </a:p>
        </p:txBody>
      </p:sp>
    </p:spTree>
    <p:extLst>
      <p:ext uri="{BB962C8B-B14F-4D97-AF65-F5344CB8AC3E}">
        <p14:creationId xmlns:p14="http://schemas.microsoft.com/office/powerpoint/2010/main" val="244914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0C6013-E63C-4502-8DEA-95452A202D70}"/>
              </a:ext>
            </a:extLst>
          </p:cNvPr>
          <p:cNvSpPr>
            <a:spLocks noGrp="1"/>
          </p:cNvSpPr>
          <p:nvPr>
            <p:ph type="title"/>
          </p:nvPr>
        </p:nvSpPr>
        <p:spPr>
          <a:xfrm>
            <a:off x="643855" y="1447800"/>
            <a:ext cx="3108626" cy="4572000"/>
          </a:xfrm>
        </p:spPr>
        <p:txBody>
          <a:bodyPr anchor="ctr">
            <a:normAutofit/>
          </a:bodyPr>
          <a:lstStyle/>
          <a:p>
            <a:r>
              <a:rPr lang="en-GB" sz="3200" b="1" u="sng">
                <a:solidFill>
                  <a:srgbClr val="F2F2F2"/>
                </a:solidFill>
                <a:effectLst>
                  <a:outerShdw blurRad="38100" dist="38100" dir="2700000" algn="tl">
                    <a:srgbClr val="000000">
                      <a:alpha val="43137"/>
                    </a:srgbClr>
                  </a:outerShdw>
                </a:effectLst>
              </a:rPr>
              <a:t>Heron’s Identity Check</a:t>
            </a:r>
            <a:endParaRPr lang="en-NZ" sz="3200">
              <a:solidFill>
                <a:srgbClr val="F2F2F2"/>
              </a:solidFill>
            </a:endParaRP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graphicFrame>
        <p:nvGraphicFramePr>
          <p:cNvPr id="5" name="Content Placeholder 2">
            <a:extLst>
              <a:ext uri="{FF2B5EF4-FFF2-40B4-BE49-F238E27FC236}">
                <a16:creationId xmlns:a16="http://schemas.microsoft.com/office/drawing/2014/main" id="{972E375C-4E46-565E-D1DC-51CC951A5AA5}"/>
              </a:ext>
            </a:extLst>
          </p:cNvPr>
          <p:cNvGraphicFramePr>
            <a:graphicFrameLocks noGrp="1"/>
          </p:cNvGraphicFramePr>
          <p:nvPr>
            <p:ph sz="quarter" idx="13"/>
            <p:extLst>
              <p:ext uri="{D42A27DB-BD31-4B8C-83A1-F6EECF244321}">
                <p14:modId xmlns:p14="http://schemas.microsoft.com/office/powerpoint/2010/main" val="1438772080"/>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05366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B879F-CA1A-4BFE-A811-33767D7A3DAB}"/>
              </a:ext>
            </a:extLst>
          </p:cNvPr>
          <p:cNvSpPr>
            <a:spLocks noGrp="1"/>
          </p:cNvSpPr>
          <p:nvPr>
            <p:ph type="title"/>
          </p:nvPr>
        </p:nvSpPr>
        <p:spPr>
          <a:xfrm>
            <a:off x="5411931" y="452718"/>
            <a:ext cx="4638903" cy="1400530"/>
          </a:xfrm>
        </p:spPr>
        <p:txBody>
          <a:bodyPr>
            <a:normAutofit/>
          </a:bodyPr>
          <a:lstStyle/>
          <a:p>
            <a:pPr>
              <a:lnSpc>
                <a:spcPct val="90000"/>
              </a:lnSpc>
            </a:pPr>
            <a:r>
              <a:rPr lang="en-GB" altLang="en-US" sz="2900" b="1">
                <a:latin typeface="Tahoma" panose="020B0604030504040204" pitchFamily="34" charset="0"/>
                <a:cs typeface="Tahoma" panose="020B0604030504040204" pitchFamily="34" charset="0"/>
              </a:rPr>
              <a:t>Mode 5: Supervisor- Supervisee Relationship</a:t>
            </a:r>
            <a:endParaRPr lang="en-NZ" sz="2900"/>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White paper ships being led by a yellow ship">
            <a:extLst>
              <a:ext uri="{FF2B5EF4-FFF2-40B4-BE49-F238E27FC236}">
                <a16:creationId xmlns:a16="http://schemas.microsoft.com/office/drawing/2014/main" id="{7BF008A1-98E7-268D-CDB1-5AA4F7E1DFDB}"/>
              </a:ext>
            </a:extLst>
          </p:cNvPr>
          <p:cNvPicPr>
            <a:picLocks noChangeAspect="1"/>
          </p:cNvPicPr>
          <p:nvPr/>
        </p:nvPicPr>
        <p:blipFill>
          <a:blip r:embed="rId3"/>
          <a:srcRect l="39579" r="12017"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 name="Content Placeholder 2">
            <a:extLst>
              <a:ext uri="{FF2B5EF4-FFF2-40B4-BE49-F238E27FC236}">
                <a16:creationId xmlns:a16="http://schemas.microsoft.com/office/drawing/2014/main" id="{792E13C1-244F-42B0-968B-02F05E88FC59}"/>
              </a:ext>
            </a:extLst>
          </p:cNvPr>
          <p:cNvSpPr>
            <a:spLocks noGrp="1"/>
          </p:cNvSpPr>
          <p:nvPr>
            <p:ph sz="quarter" idx="13"/>
          </p:nvPr>
        </p:nvSpPr>
        <p:spPr>
          <a:xfrm>
            <a:off x="5410950" y="2052918"/>
            <a:ext cx="4638903" cy="4195481"/>
          </a:xfrm>
        </p:spPr>
        <p:txBody>
          <a:bodyPr>
            <a:normAutofit/>
          </a:bodyPr>
          <a:lstStyle/>
          <a:p>
            <a:pPr>
              <a:lnSpc>
                <a:spcPct val="90000"/>
              </a:lnSpc>
              <a:buNone/>
            </a:pPr>
            <a:r>
              <a:rPr lang="en-GB" altLang="en-US" sz="1700" b="1">
                <a:latin typeface="Tahoma" panose="020B0604030504040204" pitchFamily="34" charset="0"/>
                <a:cs typeface="Tahoma" panose="020B0604030504040204" pitchFamily="34" charset="0"/>
              </a:rPr>
              <a:t>AIM:</a:t>
            </a:r>
            <a:r>
              <a:rPr lang="en-GB" altLang="en-US" sz="1700" b="1" i="1">
                <a:latin typeface="Tahoma" panose="020B0604030504040204" pitchFamily="34" charset="0"/>
                <a:cs typeface="Tahoma" panose="020B0604030504040204" pitchFamily="34" charset="0"/>
              </a:rPr>
              <a:t> </a:t>
            </a:r>
            <a:r>
              <a:rPr lang="en-GB" altLang="en-US" sz="1700" b="1">
                <a:latin typeface="Tahoma" panose="020B0604030504040204" pitchFamily="34" charset="0"/>
                <a:cs typeface="Tahoma" panose="020B0604030504040204" pitchFamily="34" charset="0"/>
              </a:rPr>
              <a:t>to focus on the </a:t>
            </a:r>
            <a:r>
              <a:rPr lang="en-GB" altLang="en-US" sz="1700" b="1" i="1">
                <a:latin typeface="Tahoma" panose="020B0604030504040204" pitchFamily="34" charset="0"/>
                <a:cs typeface="Tahoma" panose="020B0604030504040204" pitchFamily="34" charset="0"/>
              </a:rPr>
              <a:t>relationship</a:t>
            </a:r>
            <a:r>
              <a:rPr lang="en-GB" altLang="en-US" sz="1700" b="1">
                <a:latin typeface="Tahoma" panose="020B0604030504040204" pitchFamily="34" charset="0"/>
                <a:cs typeface="Tahoma" panose="020B0604030504040204" pitchFamily="34" charset="0"/>
              </a:rPr>
              <a:t> in the supervision session in order to explore how it might be unconsciously playing out or paralleling the dynamics of the client session.</a:t>
            </a:r>
            <a:endParaRPr lang="en-US" altLang="en-US" sz="1700" b="1">
              <a:latin typeface="Tahoma" panose="020B0604030504040204" pitchFamily="34" charset="0"/>
              <a:cs typeface="Tahoma" panose="020B0604030504040204" pitchFamily="34" charset="0"/>
            </a:endParaRPr>
          </a:p>
          <a:p>
            <a:pPr>
              <a:lnSpc>
                <a:spcPct val="90000"/>
              </a:lnSpc>
              <a:buNone/>
            </a:pPr>
            <a:r>
              <a:rPr lang="en-GB" altLang="en-US" sz="1700" b="1" i="1">
                <a:latin typeface="Tahoma" panose="020B0604030504040204" pitchFamily="34" charset="0"/>
                <a:cs typeface="Tahoma" panose="020B0604030504040204" pitchFamily="34" charset="0"/>
              </a:rPr>
              <a:t>tasks:</a:t>
            </a:r>
          </a:p>
          <a:p>
            <a:pPr>
              <a:lnSpc>
                <a:spcPct val="90000"/>
              </a:lnSpc>
              <a:buNone/>
            </a:pPr>
            <a:r>
              <a:rPr lang="en-GB" altLang="en-US" sz="1700" b="1"/>
              <a:t>For the supervisor to:</a:t>
            </a:r>
          </a:p>
          <a:p>
            <a:pPr>
              <a:lnSpc>
                <a:spcPct val="90000"/>
              </a:lnSpc>
            </a:pPr>
            <a:r>
              <a:rPr lang="en-GB" altLang="en-US" sz="1700" b="1"/>
              <a:t>notice his or her own reactions within the supervision session </a:t>
            </a:r>
          </a:p>
          <a:p>
            <a:pPr>
              <a:lnSpc>
                <a:spcPct val="90000"/>
              </a:lnSpc>
            </a:pPr>
            <a:r>
              <a:rPr lang="en-GB" altLang="en-US" sz="1700" b="1"/>
              <a:t>use these observations to identify and name parallel process</a:t>
            </a:r>
          </a:p>
          <a:p>
            <a:pPr>
              <a:lnSpc>
                <a:spcPct val="90000"/>
              </a:lnSpc>
            </a:pPr>
            <a:r>
              <a:rPr lang="en-GB" altLang="en-US" sz="1700" b="1"/>
              <a:t>make the parallel process available for conscious exploration and learning.</a:t>
            </a:r>
            <a:endParaRPr lang="en-US" altLang="en-US" sz="1700" b="1"/>
          </a:p>
          <a:p>
            <a:pPr>
              <a:lnSpc>
                <a:spcPct val="90000"/>
              </a:lnSpc>
            </a:pPr>
            <a:endParaRPr lang="en-NZ" sz="1700"/>
          </a:p>
        </p:txBody>
      </p:sp>
    </p:spTree>
    <p:extLst>
      <p:ext uri="{BB962C8B-B14F-4D97-AF65-F5344CB8AC3E}">
        <p14:creationId xmlns:p14="http://schemas.microsoft.com/office/powerpoint/2010/main" val="2893289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37403-72F3-4DAE-A017-18E6007AB0F9}"/>
              </a:ext>
            </a:extLst>
          </p:cNvPr>
          <p:cNvSpPr>
            <a:spLocks noGrp="1"/>
          </p:cNvSpPr>
          <p:nvPr>
            <p:ph type="title"/>
          </p:nvPr>
        </p:nvSpPr>
        <p:spPr>
          <a:xfrm>
            <a:off x="4706649" y="629266"/>
            <a:ext cx="5343203" cy="1641986"/>
          </a:xfrm>
        </p:spPr>
        <p:txBody>
          <a:bodyPr>
            <a:normAutofit/>
          </a:bodyPr>
          <a:lstStyle/>
          <a:p>
            <a:pPr>
              <a:lnSpc>
                <a:spcPct val="90000"/>
              </a:lnSpc>
            </a:pPr>
            <a:r>
              <a:rPr lang="en-US" altLang="en-US" sz="2800" b="1" dirty="0">
                <a:latin typeface="Tahoma" panose="020B0604030504040204" pitchFamily="34" charset="0"/>
                <a:cs typeface="Tahoma" panose="020B0604030504040204" pitchFamily="34" charset="0"/>
              </a:rPr>
              <a:t>Mode 6: Supervisor’s Counter- transference</a:t>
            </a:r>
            <a:endParaRPr lang="en-NZ" sz="2800" dirty="0"/>
          </a:p>
        </p:txBody>
      </p:sp>
      <p:pic>
        <p:nvPicPr>
          <p:cNvPr id="5" name="Picture 4" descr="Large skydiving group mid-air">
            <a:extLst>
              <a:ext uri="{FF2B5EF4-FFF2-40B4-BE49-F238E27FC236}">
                <a16:creationId xmlns:a16="http://schemas.microsoft.com/office/drawing/2014/main" id="{DC33B3C9-32CD-121E-F753-4085520A2BFD}"/>
              </a:ext>
            </a:extLst>
          </p:cNvPr>
          <p:cNvPicPr>
            <a:picLocks noChangeAspect="1"/>
          </p:cNvPicPr>
          <p:nvPr/>
        </p:nvPicPr>
        <p:blipFill>
          <a:blip r:embed="rId3"/>
          <a:srcRect l="30905" r="29737"/>
          <a:stretch/>
        </p:blipFill>
        <p:spPr>
          <a:xfrm>
            <a:off x="-1" y="10"/>
            <a:ext cx="4058949" cy="6857990"/>
          </a:xfrm>
          <a:prstGeom prst="rect">
            <a:avLst/>
          </a:prstGeom>
        </p:spPr>
      </p:pic>
      <p:sp>
        <p:nvSpPr>
          <p:cNvPr id="3" name="Content Placeholder 2">
            <a:extLst>
              <a:ext uri="{FF2B5EF4-FFF2-40B4-BE49-F238E27FC236}">
                <a16:creationId xmlns:a16="http://schemas.microsoft.com/office/drawing/2014/main" id="{B9199110-37DB-4E8C-A545-AEC901136AA7}"/>
              </a:ext>
            </a:extLst>
          </p:cNvPr>
          <p:cNvSpPr>
            <a:spLocks noGrp="1"/>
          </p:cNvSpPr>
          <p:nvPr>
            <p:ph sz="quarter" idx="13"/>
          </p:nvPr>
        </p:nvSpPr>
        <p:spPr>
          <a:xfrm>
            <a:off x="4706649" y="2438400"/>
            <a:ext cx="5343203" cy="3809999"/>
          </a:xfrm>
        </p:spPr>
        <p:txBody>
          <a:bodyPr>
            <a:normAutofit fontScale="85000" lnSpcReduction="20000"/>
          </a:bodyPr>
          <a:lstStyle/>
          <a:p>
            <a:pPr>
              <a:lnSpc>
                <a:spcPct val="90000"/>
              </a:lnSpc>
              <a:buNone/>
            </a:pPr>
            <a:endParaRPr lang="en-GB" altLang="en-US" sz="1100" b="1" i="1" dirty="0">
              <a:latin typeface="Tahoma" panose="020B0604030504040204" pitchFamily="34" charset="0"/>
              <a:cs typeface="Tahoma" panose="020B0604030504040204" pitchFamily="34" charset="0"/>
            </a:endParaRPr>
          </a:p>
          <a:p>
            <a:pPr>
              <a:lnSpc>
                <a:spcPct val="90000"/>
              </a:lnSpc>
              <a:buNone/>
            </a:pPr>
            <a:r>
              <a:rPr lang="en-GB" altLang="en-US" sz="1800" b="1" dirty="0">
                <a:latin typeface="Century Gothic" panose="020B0502020202020204" pitchFamily="34" charset="0"/>
                <a:cs typeface="Tahoma" panose="020B0604030504040204" pitchFamily="34" charset="0"/>
              </a:rPr>
              <a:t>AIM: on the “here and now” responses of the supervisor. The feelings, thoughts, and images that the shared material stirs up for the supervisor are used to provide reflective illumination for the supervisee. </a:t>
            </a:r>
            <a:endParaRPr lang="en-US" altLang="en-US" sz="1800" b="1" dirty="0">
              <a:latin typeface="Century Gothic" panose="020B0502020202020204" pitchFamily="34" charset="0"/>
              <a:cs typeface="Tahoma" panose="020B0604030504040204" pitchFamily="34" charset="0"/>
            </a:endParaRPr>
          </a:p>
          <a:p>
            <a:pPr>
              <a:lnSpc>
                <a:spcPct val="90000"/>
              </a:lnSpc>
              <a:buNone/>
            </a:pPr>
            <a:r>
              <a:rPr lang="en-GB" altLang="en-US" sz="1800" b="1" dirty="0">
                <a:latin typeface="Century Gothic" panose="020B0502020202020204" pitchFamily="34" charset="0"/>
                <a:cs typeface="Tahoma" panose="020B0604030504040204" pitchFamily="34" charset="0"/>
              </a:rPr>
              <a:t>Tasks:</a:t>
            </a:r>
          </a:p>
          <a:p>
            <a:pPr>
              <a:lnSpc>
                <a:spcPct val="90000"/>
              </a:lnSpc>
              <a:buNone/>
            </a:pPr>
            <a:r>
              <a:rPr lang="en-GB" altLang="en-US" sz="1800" b="1" dirty="0"/>
              <a:t>For the supervisor to:</a:t>
            </a:r>
          </a:p>
          <a:p>
            <a:pPr>
              <a:lnSpc>
                <a:spcPct val="90000"/>
              </a:lnSpc>
            </a:pPr>
            <a:endParaRPr lang="en-GB" altLang="en-US" sz="1800" b="1" dirty="0"/>
          </a:p>
          <a:p>
            <a:pPr>
              <a:lnSpc>
                <a:spcPct val="90000"/>
              </a:lnSpc>
            </a:pPr>
            <a:r>
              <a:rPr lang="en-GB" altLang="en-US" sz="1800" b="1" dirty="0"/>
              <a:t>be aware of his or her own processes and </a:t>
            </a:r>
          </a:p>
          <a:p>
            <a:pPr>
              <a:lnSpc>
                <a:spcPct val="90000"/>
              </a:lnSpc>
            </a:pPr>
            <a:endParaRPr lang="en-GB" altLang="en-US" sz="1800" b="1" dirty="0"/>
          </a:p>
          <a:p>
            <a:pPr>
              <a:lnSpc>
                <a:spcPct val="90000"/>
              </a:lnSpc>
            </a:pPr>
            <a:r>
              <a:rPr lang="en-GB" altLang="en-US" sz="1800" b="1" dirty="0"/>
              <a:t>be able to attend to his or her own shifts in sensation, peripheral half-thoughts and fantasies while still attending to the supervisee</a:t>
            </a:r>
          </a:p>
          <a:p>
            <a:pPr>
              <a:lnSpc>
                <a:spcPct val="90000"/>
              </a:lnSpc>
            </a:pPr>
            <a:endParaRPr lang="en-GB" altLang="en-US" sz="1800" b="1" dirty="0"/>
          </a:p>
          <a:p>
            <a:pPr>
              <a:lnSpc>
                <a:spcPct val="90000"/>
              </a:lnSpc>
            </a:pPr>
            <a:r>
              <a:rPr lang="en-GB" altLang="en-US" sz="1800" b="1" dirty="0"/>
              <a:t>explore this material within the supervision session</a:t>
            </a:r>
            <a:endParaRPr lang="en-US" altLang="en-US" sz="1800" b="1" dirty="0"/>
          </a:p>
          <a:p>
            <a:pPr>
              <a:lnSpc>
                <a:spcPct val="90000"/>
              </a:lnSpc>
            </a:pPr>
            <a:endParaRPr lang="en-NZ" sz="1100" dirty="0"/>
          </a:p>
        </p:txBody>
      </p:sp>
    </p:spTree>
    <p:extLst>
      <p:ext uri="{BB962C8B-B14F-4D97-AF65-F5344CB8AC3E}">
        <p14:creationId xmlns:p14="http://schemas.microsoft.com/office/powerpoint/2010/main" val="3670336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B9EB1-8C3B-9503-3E0F-E7EF28250786}"/>
              </a:ext>
            </a:extLst>
          </p:cNvPr>
          <p:cNvSpPr>
            <a:spLocks noGrp="1"/>
          </p:cNvSpPr>
          <p:nvPr>
            <p:ph type="title"/>
          </p:nvPr>
        </p:nvSpPr>
        <p:spPr>
          <a:xfrm>
            <a:off x="5411931" y="452718"/>
            <a:ext cx="4638903" cy="1400530"/>
          </a:xfrm>
        </p:spPr>
        <p:txBody>
          <a:bodyPr>
            <a:normAutofit/>
          </a:bodyPr>
          <a:lstStyle/>
          <a:p>
            <a:pPr>
              <a:lnSpc>
                <a:spcPct val="90000"/>
              </a:lnSpc>
            </a:pPr>
            <a:r>
              <a:rPr lang="en-NZ" sz="2900"/>
              <a:t>Mode 6a – Supervisor-Client </a:t>
            </a:r>
            <a:br>
              <a:rPr lang="en-NZ" sz="2900"/>
            </a:br>
            <a:r>
              <a:rPr lang="en-NZ" sz="2900"/>
              <a:t>Relationship</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7" name="Picture 6" descr="Puzzle pieces">
            <a:extLst>
              <a:ext uri="{FF2B5EF4-FFF2-40B4-BE49-F238E27FC236}">
                <a16:creationId xmlns:a16="http://schemas.microsoft.com/office/drawing/2014/main" id="{E701F81A-B69B-9678-A93A-D8DE9590FED3}"/>
              </a:ext>
            </a:extLst>
          </p:cNvPr>
          <p:cNvPicPr>
            <a:picLocks noChangeAspect="1"/>
          </p:cNvPicPr>
          <p:nvPr/>
        </p:nvPicPr>
        <p:blipFill>
          <a:blip r:embed="rId3"/>
          <a:srcRect l="29697" r="22080"/>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 name="Content Placeholder 2">
            <a:extLst>
              <a:ext uri="{FF2B5EF4-FFF2-40B4-BE49-F238E27FC236}">
                <a16:creationId xmlns:a16="http://schemas.microsoft.com/office/drawing/2014/main" id="{78C0EA87-1FAE-1E40-0B4F-DFAB8ACDC279}"/>
              </a:ext>
            </a:extLst>
          </p:cNvPr>
          <p:cNvSpPr>
            <a:spLocks noGrp="1"/>
          </p:cNvSpPr>
          <p:nvPr>
            <p:ph idx="1"/>
          </p:nvPr>
        </p:nvSpPr>
        <p:spPr>
          <a:xfrm>
            <a:off x="5410950" y="2052918"/>
            <a:ext cx="4638903" cy="4195481"/>
          </a:xfrm>
        </p:spPr>
        <p:txBody>
          <a:bodyPr>
            <a:normAutofit/>
          </a:bodyPr>
          <a:lstStyle/>
          <a:p>
            <a:r>
              <a:rPr lang="en-NZ" dirty="0"/>
              <a:t>Supervisors may fantasize about their supervisee’s clients, without meeting them</a:t>
            </a:r>
          </a:p>
          <a:p>
            <a:r>
              <a:rPr lang="en-NZ" dirty="0"/>
              <a:t>Clients may have fantasies about their worker’s unknown supervisor and what happens in that relationship</a:t>
            </a:r>
          </a:p>
          <a:p>
            <a:r>
              <a:rPr lang="en-NZ" dirty="0"/>
              <a:t>This may create a triangle of conflict and complexity</a:t>
            </a:r>
          </a:p>
          <a:p>
            <a:endParaRPr lang="en-NZ" dirty="0"/>
          </a:p>
          <a:p>
            <a:endParaRPr lang="en-NZ" dirty="0"/>
          </a:p>
        </p:txBody>
      </p:sp>
    </p:spTree>
    <p:extLst>
      <p:ext uri="{BB962C8B-B14F-4D97-AF65-F5344CB8AC3E}">
        <p14:creationId xmlns:p14="http://schemas.microsoft.com/office/powerpoint/2010/main" val="1358583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8B85-15B2-41D2-A2ED-7AF097807D6F}"/>
              </a:ext>
            </a:extLst>
          </p:cNvPr>
          <p:cNvSpPr>
            <a:spLocks noGrp="1"/>
          </p:cNvSpPr>
          <p:nvPr>
            <p:ph type="title"/>
          </p:nvPr>
        </p:nvSpPr>
        <p:spPr>
          <a:xfrm>
            <a:off x="4706649" y="629266"/>
            <a:ext cx="5343203" cy="1641986"/>
          </a:xfrm>
        </p:spPr>
        <p:txBody>
          <a:bodyPr>
            <a:normAutofit/>
          </a:bodyPr>
          <a:lstStyle/>
          <a:p>
            <a:r>
              <a:rPr lang="en-US" altLang="en-US" b="1" dirty="0">
                <a:latin typeface="Tahoma" panose="020B0604030504040204" pitchFamily="34" charset="0"/>
                <a:cs typeface="Tahoma" panose="020B0604030504040204" pitchFamily="34" charset="0"/>
              </a:rPr>
              <a:t>Mode 7:  Context </a:t>
            </a:r>
            <a:endParaRPr lang="en-NZ" dirty="0"/>
          </a:p>
        </p:txBody>
      </p:sp>
      <p:pic>
        <p:nvPicPr>
          <p:cNvPr id="5" name="Picture 4" descr="Red toy person in front of two lines of white figures">
            <a:extLst>
              <a:ext uri="{FF2B5EF4-FFF2-40B4-BE49-F238E27FC236}">
                <a16:creationId xmlns:a16="http://schemas.microsoft.com/office/drawing/2014/main" id="{6DDF5588-6DFA-19E3-4F00-F15F117ABD2E}"/>
              </a:ext>
            </a:extLst>
          </p:cNvPr>
          <p:cNvPicPr>
            <a:picLocks noChangeAspect="1"/>
          </p:cNvPicPr>
          <p:nvPr/>
        </p:nvPicPr>
        <p:blipFill>
          <a:blip r:embed="rId3"/>
          <a:srcRect l="32470" r="28615"/>
          <a:stretch/>
        </p:blipFill>
        <p:spPr>
          <a:xfrm>
            <a:off x="-1" y="10"/>
            <a:ext cx="4058949" cy="6857990"/>
          </a:xfrm>
          <a:prstGeom prst="rect">
            <a:avLst/>
          </a:prstGeom>
        </p:spPr>
      </p:pic>
      <p:sp>
        <p:nvSpPr>
          <p:cNvPr id="3" name="Content Placeholder 2">
            <a:extLst>
              <a:ext uri="{FF2B5EF4-FFF2-40B4-BE49-F238E27FC236}">
                <a16:creationId xmlns:a16="http://schemas.microsoft.com/office/drawing/2014/main" id="{3C538F09-EE40-44B1-B1BE-DAC936E53321}"/>
              </a:ext>
            </a:extLst>
          </p:cNvPr>
          <p:cNvSpPr>
            <a:spLocks noGrp="1"/>
          </p:cNvSpPr>
          <p:nvPr>
            <p:ph sz="quarter" idx="13"/>
          </p:nvPr>
        </p:nvSpPr>
        <p:spPr>
          <a:xfrm>
            <a:off x="4706649" y="2438400"/>
            <a:ext cx="5343203" cy="3809999"/>
          </a:xfrm>
        </p:spPr>
        <p:txBody>
          <a:bodyPr>
            <a:normAutofit/>
          </a:bodyPr>
          <a:lstStyle/>
          <a:p>
            <a:pPr>
              <a:lnSpc>
                <a:spcPct val="90000"/>
              </a:lnSpc>
              <a:buNone/>
            </a:pPr>
            <a:r>
              <a:rPr lang="en-US" altLang="en-US" sz="1600" b="1" dirty="0">
                <a:latin typeface="Tahoma" panose="020B0604030504040204" pitchFamily="34" charset="0"/>
                <a:cs typeface="Tahoma" panose="020B0604030504040204" pitchFamily="34" charset="0"/>
              </a:rPr>
              <a:t>AIM: </a:t>
            </a:r>
            <a:r>
              <a:rPr lang="en-US" altLang="en-US" sz="1600" b="1" dirty="0"/>
              <a:t>identify the multidimensional contextual factors influencing/and or limiting practice</a:t>
            </a:r>
            <a:endParaRPr lang="en-GB" altLang="en-US" sz="1600" b="1" dirty="0"/>
          </a:p>
          <a:p>
            <a:pPr>
              <a:lnSpc>
                <a:spcPct val="90000"/>
              </a:lnSpc>
              <a:buFont typeface="Wingdings" panose="05000000000000000000" pitchFamily="2" charset="2"/>
              <a:buNone/>
            </a:pPr>
            <a:endParaRPr lang="en-US" altLang="en-US" sz="1600" b="1" i="1" dirty="0">
              <a:latin typeface="Tahoma" panose="020B0604030504040204" pitchFamily="34" charset="0"/>
              <a:cs typeface="Tahoma" panose="020B0604030504040204" pitchFamily="34" charset="0"/>
            </a:endParaRPr>
          </a:p>
          <a:p>
            <a:pPr>
              <a:lnSpc>
                <a:spcPct val="90000"/>
              </a:lnSpc>
              <a:buFont typeface="Wingdings" panose="05000000000000000000" pitchFamily="2" charset="2"/>
              <a:buNone/>
            </a:pPr>
            <a:r>
              <a:rPr lang="en-US" altLang="en-US" sz="1600" b="1" i="1" dirty="0">
                <a:latin typeface="Tahoma" panose="020B0604030504040204" pitchFamily="34" charset="0"/>
                <a:cs typeface="Tahoma" panose="020B0604030504040204" pitchFamily="34" charset="0"/>
              </a:rPr>
              <a:t> </a:t>
            </a:r>
            <a:r>
              <a:rPr lang="en-US" altLang="en-US" sz="1600" b="1" dirty="0">
                <a:latin typeface="Tahoma" panose="020B0604030504040204" pitchFamily="34" charset="0"/>
                <a:cs typeface="Tahoma" panose="020B0604030504040204" pitchFamily="34" charset="0"/>
              </a:rPr>
              <a:t>tasks:</a:t>
            </a:r>
            <a:endParaRPr lang="en-US" altLang="en-US" sz="1600" b="1" u="sng" dirty="0">
              <a:latin typeface="Tahoma" panose="020B0604030504040204" pitchFamily="34" charset="0"/>
              <a:cs typeface="Tahoma" panose="020B0604030504040204" pitchFamily="34" charset="0"/>
            </a:endParaRPr>
          </a:p>
          <a:p>
            <a:pPr>
              <a:lnSpc>
                <a:spcPct val="90000"/>
              </a:lnSpc>
              <a:buFont typeface="Wingdings" panose="05000000000000000000" pitchFamily="2" charset="2"/>
              <a:buNone/>
            </a:pPr>
            <a:endParaRPr lang="en-US" altLang="en-US" sz="1600" b="1" u="sng" dirty="0">
              <a:latin typeface="Tahoma" panose="020B0604030504040204" pitchFamily="34" charset="0"/>
              <a:cs typeface="Tahoma" panose="020B0604030504040204" pitchFamily="34" charset="0"/>
            </a:endParaRPr>
          </a:p>
          <a:p>
            <a:pPr>
              <a:lnSpc>
                <a:spcPct val="90000"/>
              </a:lnSpc>
            </a:pPr>
            <a:r>
              <a:rPr lang="en-US" altLang="en-US" sz="1600" b="1" dirty="0">
                <a:latin typeface="Tahoma" panose="020B0604030504040204" pitchFamily="34" charset="0"/>
                <a:cs typeface="Tahoma" panose="020B0604030504040204" pitchFamily="34" charset="0"/>
              </a:rPr>
              <a:t>To focus upon the contextual field in which both the client work and supervision takes place.</a:t>
            </a:r>
          </a:p>
          <a:p>
            <a:pPr>
              <a:lnSpc>
                <a:spcPct val="90000"/>
              </a:lnSpc>
            </a:pPr>
            <a:endParaRPr lang="en-US" altLang="en-US" sz="1600" b="1" dirty="0">
              <a:latin typeface="Tahoma" panose="020B0604030504040204" pitchFamily="34" charset="0"/>
              <a:cs typeface="Tahoma" panose="020B0604030504040204" pitchFamily="34" charset="0"/>
            </a:endParaRPr>
          </a:p>
          <a:p>
            <a:pPr>
              <a:lnSpc>
                <a:spcPct val="90000"/>
              </a:lnSpc>
            </a:pPr>
            <a:r>
              <a:rPr lang="en-US" altLang="en-US" sz="1600" b="1" dirty="0">
                <a:latin typeface="Tahoma" panose="020B0604030504040204" pitchFamily="34" charset="0"/>
                <a:cs typeface="Tahoma" panose="020B0604030504040204" pitchFamily="34" charset="0"/>
              </a:rPr>
              <a:t>Client and supervisee’s responses will be impacted not just by personal choices but by the context within which they are placed – i.e.; </a:t>
            </a:r>
            <a:r>
              <a:rPr lang="en-US" altLang="en-US" sz="1600" b="1" dirty="0" err="1">
                <a:latin typeface="Tahoma" panose="020B0604030504040204" pitchFamily="34" charset="0"/>
                <a:cs typeface="Tahoma" panose="020B0604030504040204" pitchFamily="34" charset="0"/>
              </a:rPr>
              <a:t>organisational</a:t>
            </a:r>
            <a:r>
              <a:rPr lang="en-US" altLang="en-US" sz="1600" b="1" dirty="0">
                <a:latin typeface="Tahoma" panose="020B0604030504040204" pitchFamily="34" charset="0"/>
                <a:cs typeface="Tahoma" panose="020B0604030504040204" pitchFamily="34" charset="0"/>
              </a:rPr>
              <a:t>, and professional.  </a:t>
            </a:r>
            <a:endParaRPr lang="en-GB" altLang="en-US" sz="1600" b="1" dirty="0">
              <a:latin typeface="Tahoma" panose="020B0604030504040204" pitchFamily="34" charset="0"/>
              <a:cs typeface="Tahoma" panose="020B0604030504040204" pitchFamily="34" charset="0"/>
            </a:endParaRPr>
          </a:p>
          <a:p>
            <a:pPr>
              <a:lnSpc>
                <a:spcPct val="90000"/>
              </a:lnSpc>
            </a:pPr>
            <a:endParaRPr lang="en-NZ" sz="1600" dirty="0"/>
          </a:p>
        </p:txBody>
      </p:sp>
    </p:spTree>
    <p:extLst>
      <p:ext uri="{BB962C8B-B14F-4D97-AF65-F5344CB8AC3E}">
        <p14:creationId xmlns:p14="http://schemas.microsoft.com/office/powerpoint/2010/main" val="770278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F56B-5300-41C1-98FF-086CE4DC2458}"/>
              </a:ext>
            </a:extLst>
          </p:cNvPr>
          <p:cNvSpPr>
            <a:spLocks noGrp="1"/>
          </p:cNvSpPr>
          <p:nvPr>
            <p:ph type="title"/>
          </p:nvPr>
        </p:nvSpPr>
        <p:spPr/>
        <p:txBody>
          <a:bodyPr/>
          <a:lstStyle/>
          <a:p>
            <a:r>
              <a:rPr lang="en-NZ" dirty="0"/>
              <a:t>References</a:t>
            </a:r>
          </a:p>
        </p:txBody>
      </p:sp>
      <p:sp>
        <p:nvSpPr>
          <p:cNvPr id="3" name="Content Placeholder 2">
            <a:extLst>
              <a:ext uri="{FF2B5EF4-FFF2-40B4-BE49-F238E27FC236}">
                <a16:creationId xmlns:a16="http://schemas.microsoft.com/office/drawing/2014/main" id="{AF8CDE72-98FB-48E1-8E01-12641B178766}"/>
              </a:ext>
            </a:extLst>
          </p:cNvPr>
          <p:cNvSpPr>
            <a:spLocks noGrp="1"/>
          </p:cNvSpPr>
          <p:nvPr>
            <p:ph sz="quarter" idx="13"/>
          </p:nvPr>
        </p:nvSpPr>
        <p:spPr/>
        <p:txBody>
          <a:bodyPr/>
          <a:lstStyle/>
          <a:p>
            <a:r>
              <a:rPr lang="en-US" altLang="en-US" dirty="0"/>
              <a:t>Hawkins, P., &amp; </a:t>
            </a:r>
            <a:r>
              <a:rPr lang="en-US" altLang="en-US" dirty="0" err="1"/>
              <a:t>Shohet</a:t>
            </a:r>
            <a:r>
              <a:rPr lang="en-US" altLang="en-US" dirty="0"/>
              <a:t>, R. (2012</a:t>
            </a:r>
            <a:r>
              <a:rPr lang="en-US" altLang="en-US" i="1" dirty="0"/>
              <a:t>). Supervision in the Helping Professions (3rd Ed.). </a:t>
            </a:r>
            <a:r>
              <a:rPr lang="en-US" altLang="en-US" dirty="0"/>
              <a:t>Open University Press.</a:t>
            </a:r>
          </a:p>
          <a:p>
            <a:r>
              <a:rPr lang="en-US" altLang="en-US" dirty="0"/>
              <a:t>Heron, J. (2001) </a:t>
            </a:r>
            <a:r>
              <a:rPr lang="en-US" altLang="en-US" i="1" dirty="0"/>
              <a:t>Six- Categories Intervention Analysis</a:t>
            </a:r>
            <a:r>
              <a:rPr lang="en-US" altLang="en-US" dirty="0"/>
              <a:t>, University of Surrey.</a:t>
            </a:r>
          </a:p>
          <a:p>
            <a:endParaRPr lang="en-NZ" dirty="0"/>
          </a:p>
        </p:txBody>
      </p:sp>
    </p:spTree>
    <p:extLst>
      <p:ext uri="{BB962C8B-B14F-4D97-AF65-F5344CB8AC3E}">
        <p14:creationId xmlns:p14="http://schemas.microsoft.com/office/powerpoint/2010/main" val="136924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1EE115-F594-4881-AD53-F7E05D37C888}"/>
              </a:ext>
            </a:extLst>
          </p:cNvPr>
          <p:cNvSpPr>
            <a:spLocks noGrp="1"/>
          </p:cNvSpPr>
          <p:nvPr>
            <p:ph type="title"/>
          </p:nvPr>
        </p:nvSpPr>
        <p:spPr>
          <a:xfrm>
            <a:off x="643855" y="1447800"/>
            <a:ext cx="3108626" cy="4572000"/>
          </a:xfrm>
        </p:spPr>
        <p:txBody>
          <a:bodyPr anchor="ctr">
            <a:normAutofit/>
          </a:bodyPr>
          <a:lstStyle/>
          <a:p>
            <a:r>
              <a:rPr lang="en-US" altLang="en-US" sz="3200" b="1">
                <a:solidFill>
                  <a:srgbClr val="F2F2F2"/>
                </a:solidFill>
              </a:rPr>
              <a:t>Learning Outcomes</a:t>
            </a:r>
            <a:endParaRPr lang="en-NZ" sz="3200">
              <a:solidFill>
                <a:srgbClr val="F2F2F2"/>
              </a:solidFill>
            </a:endParaRP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graphicFrame>
        <p:nvGraphicFramePr>
          <p:cNvPr id="5" name="Content Placeholder 2">
            <a:extLst>
              <a:ext uri="{FF2B5EF4-FFF2-40B4-BE49-F238E27FC236}">
                <a16:creationId xmlns:a16="http://schemas.microsoft.com/office/drawing/2014/main" id="{F929EE6A-8D59-0F97-6651-4EF62AA85C49}"/>
              </a:ext>
            </a:extLst>
          </p:cNvPr>
          <p:cNvGraphicFramePr>
            <a:graphicFrameLocks noGrp="1"/>
          </p:cNvGraphicFramePr>
          <p:nvPr>
            <p:ph sz="quarter" idx="13"/>
            <p:extLst>
              <p:ext uri="{D42A27DB-BD31-4B8C-83A1-F6EECF244321}">
                <p14:modId xmlns:p14="http://schemas.microsoft.com/office/powerpoint/2010/main" val="1855994769"/>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89209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74" name="Picture 53273">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3275" name="Picture 53274">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3276" name="Oval 53275">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pic>
        <p:nvPicPr>
          <p:cNvPr id="53277" name="Picture 53276">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3278" name="Picture 53277">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3279" name="Rectangle 53278">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53280" name="Rectangle 5327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3250" name="Rectangle 2">
            <a:extLst>
              <a:ext uri="{FF2B5EF4-FFF2-40B4-BE49-F238E27FC236}">
                <a16:creationId xmlns:a16="http://schemas.microsoft.com/office/drawing/2014/main" id="{55D674E4-63B1-4F3D-872D-3DCA5D3D9525}"/>
              </a:ext>
            </a:extLst>
          </p:cNvPr>
          <p:cNvSpPr>
            <a:spLocks noGrp="1" noRot="1" noChangeArrowheads="1"/>
          </p:cNvSpPr>
          <p:nvPr>
            <p:ph type="title" idx="4294967295"/>
          </p:nvPr>
        </p:nvSpPr>
        <p:spPr>
          <a:xfrm>
            <a:off x="643855" y="1447800"/>
            <a:ext cx="3108626" cy="4572000"/>
          </a:xfrm>
        </p:spPr>
        <p:txBody>
          <a:bodyPr vert="horz" lIns="91440" tIns="45720" rIns="91440" bIns="45720" rtlCol="0" anchor="ctr">
            <a:normAutofit/>
          </a:bodyPr>
          <a:lstStyle/>
          <a:p>
            <a:pPr>
              <a:defRPr/>
            </a:pPr>
            <a:r>
              <a:rPr lang="en-US" sz="3200">
                <a:solidFill>
                  <a:srgbClr val="F2F2F2"/>
                </a:solidFill>
                <a:effectLst>
                  <a:outerShdw blurRad="38100" dist="38100" dir="2700000" algn="tl">
                    <a:srgbClr val="000000">
                      <a:alpha val="43137"/>
                    </a:srgbClr>
                  </a:outerShdw>
                </a:effectLst>
              </a:rPr>
              <a:t>PROCESS MODEL OF SUPERVISION</a:t>
            </a:r>
          </a:p>
        </p:txBody>
      </p:sp>
      <p:sp>
        <p:nvSpPr>
          <p:cNvPr id="53281" name="Freeform: Shape 5328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282"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53273" name="Rectangle 53272">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7170" name="Oval 12">
            <a:extLst>
              <a:ext uri="{FF2B5EF4-FFF2-40B4-BE49-F238E27FC236}">
                <a16:creationId xmlns:a16="http://schemas.microsoft.com/office/drawing/2014/main" id="{84E2DDF4-8821-4382-B739-CEA9B696D478}"/>
              </a:ext>
            </a:extLst>
          </p:cNvPr>
          <p:cNvSpPr>
            <a:spLocks noChangeArrowheads="1"/>
          </p:cNvSpPr>
          <p:nvPr/>
        </p:nvSpPr>
        <p:spPr bwMode="auto">
          <a:xfrm>
            <a:off x="7371290" y="3286334"/>
            <a:ext cx="4173010" cy="2290759"/>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NZ" altLang="en-US" sz="1800">
              <a:latin typeface="Arial" panose="020B0604020202020204" pitchFamily="34" charset="0"/>
            </a:endParaRPr>
          </a:p>
        </p:txBody>
      </p:sp>
      <p:sp>
        <p:nvSpPr>
          <p:cNvPr id="7171" name="Oval 17">
            <a:extLst>
              <a:ext uri="{FF2B5EF4-FFF2-40B4-BE49-F238E27FC236}">
                <a16:creationId xmlns:a16="http://schemas.microsoft.com/office/drawing/2014/main" id="{EFD356FE-8625-4D74-9B7E-DF28C2FCA0C6}"/>
              </a:ext>
            </a:extLst>
          </p:cNvPr>
          <p:cNvSpPr>
            <a:spLocks noChangeArrowheads="1"/>
          </p:cNvSpPr>
          <p:nvPr/>
        </p:nvSpPr>
        <p:spPr bwMode="auto">
          <a:xfrm>
            <a:off x="7504861" y="2113127"/>
            <a:ext cx="4038325" cy="2290759"/>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NZ" altLang="en-US" sz="1800">
              <a:latin typeface="Arial" panose="020B0604020202020204" pitchFamily="34" charset="0"/>
            </a:endParaRPr>
          </a:p>
        </p:txBody>
      </p:sp>
      <p:sp>
        <p:nvSpPr>
          <p:cNvPr id="7173" name="Rectangle 3">
            <a:extLst>
              <a:ext uri="{FF2B5EF4-FFF2-40B4-BE49-F238E27FC236}">
                <a16:creationId xmlns:a16="http://schemas.microsoft.com/office/drawing/2014/main" id="{7D186DE4-469A-4974-B437-9BFAE8A5F221}"/>
              </a:ext>
            </a:extLst>
          </p:cNvPr>
          <p:cNvSpPr>
            <a:spLocks noRot="1"/>
          </p:cNvSpPr>
          <p:nvPr/>
        </p:nvSpPr>
        <p:spPr>
          <a:xfrm>
            <a:off x="5048250" y="1890506"/>
            <a:ext cx="5770308" cy="3173448"/>
          </a:xfrm>
          <a:prstGeom prst="rect">
            <a:avLst/>
          </a:prstGeom>
        </p:spPr>
        <p:txBody>
          <a:bodyPr/>
          <a:lstStyle/>
          <a:p>
            <a:pPr defTabSz="320040">
              <a:spcAft>
                <a:spcPts val="600"/>
              </a:spcAft>
            </a:pPr>
            <a:r>
              <a:rPr lang="en-NZ" altLang="en-US" sz="1260" kern="1200">
                <a:solidFill>
                  <a:schemeClr val="tx1"/>
                </a:solidFill>
                <a:latin typeface="+mn-lt"/>
                <a:ea typeface="+mn-ea"/>
                <a:cs typeface="+mn-cs"/>
              </a:rPr>
              <a:t> </a:t>
            </a:r>
            <a:endParaRPr lang="en-US" altLang="en-US"/>
          </a:p>
        </p:txBody>
      </p:sp>
      <p:sp>
        <p:nvSpPr>
          <p:cNvPr id="7174" name="Oval 10">
            <a:extLst>
              <a:ext uri="{FF2B5EF4-FFF2-40B4-BE49-F238E27FC236}">
                <a16:creationId xmlns:a16="http://schemas.microsoft.com/office/drawing/2014/main" id="{AB149428-6E5E-4E0C-978F-D030B9016CEE}"/>
              </a:ext>
            </a:extLst>
          </p:cNvPr>
          <p:cNvSpPr>
            <a:spLocks noChangeArrowheads="1"/>
          </p:cNvSpPr>
          <p:nvPr/>
        </p:nvSpPr>
        <p:spPr bwMode="auto">
          <a:xfrm>
            <a:off x="9121083" y="3589097"/>
            <a:ext cx="941682" cy="56768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NZ" altLang="en-US" sz="1800">
              <a:latin typeface="Arial" panose="020B0604020202020204" pitchFamily="34" charset="0"/>
            </a:endParaRPr>
          </a:p>
        </p:txBody>
      </p:sp>
      <p:sp>
        <p:nvSpPr>
          <p:cNvPr id="7175" name="Arc 14">
            <a:extLst>
              <a:ext uri="{FF2B5EF4-FFF2-40B4-BE49-F238E27FC236}">
                <a16:creationId xmlns:a16="http://schemas.microsoft.com/office/drawing/2014/main" id="{297A942E-764A-48C9-99A5-C6B0DA203137}"/>
              </a:ext>
            </a:extLst>
          </p:cNvPr>
          <p:cNvSpPr>
            <a:spLocks/>
          </p:cNvSpPr>
          <p:nvPr/>
        </p:nvSpPr>
        <p:spPr bwMode="auto">
          <a:xfrm rot="11935990" flipV="1">
            <a:off x="7804285" y="3326405"/>
            <a:ext cx="3249138" cy="963944"/>
          </a:xfrm>
          <a:custGeom>
            <a:avLst/>
            <a:gdLst>
              <a:gd name="T0" fmla="*/ 0 w 32018"/>
              <a:gd name="T1" fmla="*/ 2147483646 h 21600"/>
              <a:gd name="T2" fmla="*/ 2147483646 w 32018"/>
              <a:gd name="T3" fmla="*/ 2147483646 h 21600"/>
              <a:gd name="T4" fmla="*/ 2147483646 w 32018"/>
              <a:gd name="T5" fmla="*/ 2147483646 h 21600"/>
              <a:gd name="T6" fmla="*/ 0 60000 65536"/>
              <a:gd name="T7" fmla="*/ 0 60000 65536"/>
              <a:gd name="T8" fmla="*/ 0 60000 65536"/>
              <a:gd name="T9" fmla="*/ 0 w 32018"/>
              <a:gd name="T10" fmla="*/ 0 h 21600"/>
              <a:gd name="T11" fmla="*/ 32018 w 32018"/>
              <a:gd name="T12" fmla="*/ 21600 h 21600"/>
            </a:gdLst>
            <a:ahLst/>
            <a:cxnLst>
              <a:cxn ang="T6">
                <a:pos x="T0" y="T1"/>
              </a:cxn>
              <a:cxn ang="T7">
                <a:pos x="T2" y="T3"/>
              </a:cxn>
              <a:cxn ang="T8">
                <a:pos x="T4" y="T5"/>
              </a:cxn>
            </a:cxnLst>
            <a:rect l="T9" t="T10" r="T11" b="T12"/>
            <a:pathLst>
              <a:path w="32018" h="21600" fill="none" extrusionOk="0">
                <a:moveTo>
                  <a:pt x="0" y="2892"/>
                </a:moveTo>
                <a:cubicBezTo>
                  <a:pt x="3282" y="997"/>
                  <a:pt x="7006" y="-1"/>
                  <a:pt x="10797" y="0"/>
                </a:cubicBezTo>
                <a:cubicBezTo>
                  <a:pt x="21173" y="0"/>
                  <a:pt x="30083" y="7378"/>
                  <a:pt x="32018" y="17572"/>
                </a:cubicBezTo>
              </a:path>
              <a:path w="32018" h="21600" stroke="0" extrusionOk="0">
                <a:moveTo>
                  <a:pt x="0" y="2892"/>
                </a:moveTo>
                <a:cubicBezTo>
                  <a:pt x="3282" y="997"/>
                  <a:pt x="7006" y="-1"/>
                  <a:pt x="10797" y="0"/>
                </a:cubicBezTo>
                <a:cubicBezTo>
                  <a:pt x="21173" y="0"/>
                  <a:pt x="30083" y="7378"/>
                  <a:pt x="32018" y="17572"/>
                </a:cubicBezTo>
                <a:lnTo>
                  <a:pt x="10797" y="21600"/>
                </a:lnTo>
                <a:lnTo>
                  <a:pt x="0" y="2892"/>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7176" name="Oval 15">
            <a:extLst>
              <a:ext uri="{FF2B5EF4-FFF2-40B4-BE49-F238E27FC236}">
                <a16:creationId xmlns:a16="http://schemas.microsoft.com/office/drawing/2014/main" id="{F9432CEE-88E9-4DE5-AEA1-94FB53666FA5}"/>
              </a:ext>
            </a:extLst>
          </p:cNvPr>
          <p:cNvSpPr>
            <a:spLocks noChangeArrowheads="1"/>
          </p:cNvSpPr>
          <p:nvPr/>
        </p:nvSpPr>
        <p:spPr bwMode="auto">
          <a:xfrm>
            <a:off x="9054297" y="2491580"/>
            <a:ext cx="941682" cy="56656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NZ" altLang="en-US" sz="1800">
              <a:latin typeface="Arial" panose="020B0604020202020204" pitchFamily="34" charset="0"/>
            </a:endParaRPr>
          </a:p>
        </p:txBody>
      </p:sp>
      <p:sp>
        <p:nvSpPr>
          <p:cNvPr id="7177" name="Oval 16">
            <a:extLst>
              <a:ext uri="{FF2B5EF4-FFF2-40B4-BE49-F238E27FC236}">
                <a16:creationId xmlns:a16="http://schemas.microsoft.com/office/drawing/2014/main" id="{9520A27A-26BA-4763-9E5B-5051AF127584}"/>
              </a:ext>
            </a:extLst>
          </p:cNvPr>
          <p:cNvSpPr>
            <a:spLocks noChangeArrowheads="1"/>
          </p:cNvSpPr>
          <p:nvPr/>
        </p:nvSpPr>
        <p:spPr bwMode="auto">
          <a:xfrm>
            <a:off x="8985284" y="4687727"/>
            <a:ext cx="942795" cy="56656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NZ" altLang="en-US" sz="1800">
              <a:latin typeface="Arial" panose="020B0604020202020204" pitchFamily="34" charset="0"/>
            </a:endParaRPr>
          </a:p>
        </p:txBody>
      </p:sp>
      <p:sp>
        <p:nvSpPr>
          <p:cNvPr id="7178" name="Text Box 18">
            <a:extLst>
              <a:ext uri="{FF2B5EF4-FFF2-40B4-BE49-F238E27FC236}">
                <a16:creationId xmlns:a16="http://schemas.microsoft.com/office/drawing/2014/main" id="{ED2F68C3-2DDD-476A-87E5-BE93B10C16AB}"/>
              </a:ext>
            </a:extLst>
          </p:cNvPr>
          <p:cNvSpPr txBox="1">
            <a:spLocks noChangeArrowheads="1"/>
          </p:cNvSpPr>
          <p:nvPr/>
        </p:nvSpPr>
        <p:spPr bwMode="auto">
          <a:xfrm>
            <a:off x="8918498" y="4801262"/>
            <a:ext cx="1144266"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20040">
              <a:spcBef>
                <a:spcPct val="0"/>
              </a:spcBef>
              <a:spcAft>
                <a:spcPts val="600"/>
              </a:spcAft>
              <a:buNone/>
            </a:pPr>
            <a:r>
              <a:rPr lang="en-NZ" altLang="en-US" sz="1260" kern="1200">
                <a:solidFill>
                  <a:schemeClr val="tx1"/>
                </a:solidFill>
                <a:latin typeface="Arial" panose="020B0604020202020204" pitchFamily="34" charset="0"/>
                <a:ea typeface="+mn-ea"/>
                <a:cs typeface="+mn-cs"/>
              </a:rPr>
              <a:t>1</a:t>
            </a:r>
          </a:p>
          <a:p>
            <a:pPr algn="ctr" defTabSz="320040">
              <a:spcBef>
                <a:spcPct val="0"/>
              </a:spcBef>
              <a:spcAft>
                <a:spcPts val="600"/>
              </a:spcAft>
              <a:buNone/>
            </a:pPr>
            <a:r>
              <a:rPr lang="en-NZ" altLang="en-US" sz="1260" kern="1200">
                <a:solidFill>
                  <a:schemeClr val="tx1"/>
                </a:solidFill>
                <a:latin typeface="Arial" panose="020B0604020202020204" pitchFamily="34" charset="0"/>
                <a:ea typeface="+mn-ea"/>
                <a:cs typeface="+mn-cs"/>
              </a:rPr>
              <a:t>CLIENT</a:t>
            </a:r>
            <a:endParaRPr lang="en-US" altLang="en-US" sz="1800">
              <a:latin typeface="Arial" panose="020B0604020202020204" pitchFamily="34" charset="0"/>
            </a:endParaRPr>
          </a:p>
        </p:txBody>
      </p:sp>
      <p:sp>
        <p:nvSpPr>
          <p:cNvPr id="7179" name="Text Box 21">
            <a:extLst>
              <a:ext uri="{FF2B5EF4-FFF2-40B4-BE49-F238E27FC236}">
                <a16:creationId xmlns:a16="http://schemas.microsoft.com/office/drawing/2014/main" id="{BDEE6371-2E2B-4757-9EE0-BDE9833716D1}"/>
              </a:ext>
            </a:extLst>
          </p:cNvPr>
          <p:cNvSpPr txBox="1">
            <a:spLocks noChangeArrowheads="1"/>
          </p:cNvSpPr>
          <p:nvPr/>
        </p:nvSpPr>
        <p:spPr bwMode="auto">
          <a:xfrm>
            <a:off x="9322552" y="4460654"/>
            <a:ext cx="27443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20040">
              <a:spcBef>
                <a:spcPct val="0"/>
              </a:spcBef>
              <a:spcAft>
                <a:spcPts val="600"/>
              </a:spcAft>
              <a:buNone/>
            </a:pPr>
            <a:r>
              <a:rPr lang="en-NZ" altLang="en-US" sz="1260" kern="1200">
                <a:solidFill>
                  <a:schemeClr val="tx1"/>
                </a:solidFill>
                <a:latin typeface="Arial" panose="020B0604020202020204" pitchFamily="34" charset="0"/>
                <a:ea typeface="+mn-ea"/>
                <a:cs typeface="+mn-cs"/>
              </a:rPr>
              <a:t>2</a:t>
            </a:r>
            <a:endParaRPr lang="en-US" altLang="en-US" sz="1800">
              <a:latin typeface="Arial" panose="020B0604020202020204" pitchFamily="34" charset="0"/>
            </a:endParaRPr>
          </a:p>
        </p:txBody>
      </p:sp>
      <p:sp>
        <p:nvSpPr>
          <p:cNvPr id="7180" name="Text Box 22">
            <a:extLst>
              <a:ext uri="{FF2B5EF4-FFF2-40B4-BE49-F238E27FC236}">
                <a16:creationId xmlns:a16="http://schemas.microsoft.com/office/drawing/2014/main" id="{43AC90E1-8388-4744-897D-3C731CAB0AEF}"/>
              </a:ext>
            </a:extLst>
          </p:cNvPr>
          <p:cNvSpPr txBox="1">
            <a:spLocks noChangeArrowheads="1"/>
          </p:cNvSpPr>
          <p:nvPr/>
        </p:nvSpPr>
        <p:spPr bwMode="auto">
          <a:xfrm>
            <a:off x="9389338" y="4195736"/>
            <a:ext cx="27443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20040">
              <a:spcBef>
                <a:spcPct val="0"/>
              </a:spcBef>
              <a:spcAft>
                <a:spcPts val="600"/>
              </a:spcAft>
              <a:buNone/>
            </a:pPr>
            <a:r>
              <a:rPr lang="en-NZ" altLang="en-US" sz="1260" kern="1200">
                <a:solidFill>
                  <a:schemeClr val="tx1"/>
                </a:solidFill>
                <a:latin typeface="Arial" panose="020B0604020202020204" pitchFamily="34" charset="0"/>
                <a:ea typeface="+mn-ea"/>
                <a:cs typeface="+mn-cs"/>
              </a:rPr>
              <a:t>3</a:t>
            </a:r>
            <a:endParaRPr lang="en-US" altLang="en-US" sz="1800">
              <a:latin typeface="Arial" panose="020B0604020202020204" pitchFamily="34" charset="0"/>
            </a:endParaRPr>
          </a:p>
        </p:txBody>
      </p:sp>
      <p:sp>
        <p:nvSpPr>
          <p:cNvPr id="7181" name="Text Box 23">
            <a:extLst>
              <a:ext uri="{FF2B5EF4-FFF2-40B4-BE49-F238E27FC236}">
                <a16:creationId xmlns:a16="http://schemas.microsoft.com/office/drawing/2014/main" id="{8EA49A5C-0F9C-4736-B00F-A3C11D42EC5E}"/>
              </a:ext>
            </a:extLst>
          </p:cNvPr>
          <p:cNvSpPr txBox="1">
            <a:spLocks noChangeArrowheads="1"/>
          </p:cNvSpPr>
          <p:nvPr/>
        </p:nvSpPr>
        <p:spPr bwMode="auto">
          <a:xfrm>
            <a:off x="9108234" y="3665900"/>
            <a:ext cx="982961"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20040">
              <a:spcBef>
                <a:spcPct val="0"/>
              </a:spcBef>
              <a:spcAft>
                <a:spcPts val="600"/>
              </a:spcAft>
              <a:buNone/>
            </a:pPr>
            <a:r>
              <a:rPr lang="en-NZ" altLang="en-US" sz="1260" kern="1200">
                <a:solidFill>
                  <a:schemeClr val="tx1"/>
                </a:solidFill>
                <a:latin typeface="Arial" panose="020B0604020202020204" pitchFamily="34" charset="0"/>
                <a:ea typeface="+mn-ea"/>
                <a:cs typeface="+mn-cs"/>
              </a:rPr>
              <a:t>4</a:t>
            </a:r>
          </a:p>
          <a:p>
            <a:pPr algn="ctr" defTabSz="320040">
              <a:spcBef>
                <a:spcPct val="0"/>
              </a:spcBef>
              <a:spcAft>
                <a:spcPts val="600"/>
              </a:spcAft>
              <a:buNone/>
            </a:pPr>
            <a:r>
              <a:rPr lang="en-NZ" altLang="en-US" sz="1260" kern="1200">
                <a:solidFill>
                  <a:schemeClr val="tx1"/>
                </a:solidFill>
                <a:latin typeface="Arial" panose="020B0604020202020204" pitchFamily="34" charset="0"/>
                <a:ea typeface="+mn-ea"/>
                <a:cs typeface="+mn-cs"/>
              </a:rPr>
              <a:t>practitioner</a:t>
            </a:r>
            <a:endParaRPr lang="en-US" altLang="en-US" sz="1800">
              <a:latin typeface="Arial" panose="020B0604020202020204" pitchFamily="34" charset="0"/>
            </a:endParaRPr>
          </a:p>
        </p:txBody>
      </p:sp>
      <p:sp>
        <p:nvSpPr>
          <p:cNvPr id="7182" name="Text Box 24">
            <a:extLst>
              <a:ext uri="{FF2B5EF4-FFF2-40B4-BE49-F238E27FC236}">
                <a16:creationId xmlns:a16="http://schemas.microsoft.com/office/drawing/2014/main" id="{5440B22F-4121-4703-8964-3D6A0CF88191}"/>
              </a:ext>
            </a:extLst>
          </p:cNvPr>
          <p:cNvSpPr txBox="1">
            <a:spLocks noChangeArrowheads="1"/>
          </p:cNvSpPr>
          <p:nvPr/>
        </p:nvSpPr>
        <p:spPr bwMode="auto">
          <a:xfrm>
            <a:off x="9389338" y="3134952"/>
            <a:ext cx="27443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20040">
              <a:spcBef>
                <a:spcPct val="0"/>
              </a:spcBef>
              <a:spcAft>
                <a:spcPts val="600"/>
              </a:spcAft>
              <a:buNone/>
            </a:pPr>
            <a:r>
              <a:rPr lang="en-NZ" altLang="en-US" sz="1260" kern="1200">
                <a:solidFill>
                  <a:schemeClr val="tx1"/>
                </a:solidFill>
                <a:latin typeface="Arial" panose="020B0604020202020204" pitchFamily="34" charset="0"/>
                <a:ea typeface="+mn-ea"/>
                <a:cs typeface="+mn-cs"/>
              </a:rPr>
              <a:t>5</a:t>
            </a:r>
            <a:endParaRPr lang="en-US" altLang="en-US" sz="1800">
              <a:latin typeface="Arial" panose="020B0604020202020204" pitchFamily="34" charset="0"/>
            </a:endParaRPr>
          </a:p>
        </p:txBody>
      </p:sp>
      <p:sp>
        <p:nvSpPr>
          <p:cNvPr id="7183" name="Text Box 25">
            <a:extLst>
              <a:ext uri="{FF2B5EF4-FFF2-40B4-BE49-F238E27FC236}">
                <a16:creationId xmlns:a16="http://schemas.microsoft.com/office/drawing/2014/main" id="{8E061A66-D402-46CA-B070-C52EA7018F62}"/>
              </a:ext>
            </a:extLst>
          </p:cNvPr>
          <p:cNvSpPr txBox="1">
            <a:spLocks noChangeArrowheads="1"/>
          </p:cNvSpPr>
          <p:nvPr/>
        </p:nvSpPr>
        <p:spPr bwMode="auto">
          <a:xfrm>
            <a:off x="8783813" y="2567271"/>
            <a:ext cx="1615108"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20040">
              <a:spcBef>
                <a:spcPct val="0"/>
              </a:spcBef>
              <a:spcAft>
                <a:spcPts val="600"/>
              </a:spcAft>
              <a:buNone/>
            </a:pPr>
            <a:r>
              <a:rPr lang="en-NZ" altLang="en-US" sz="1260" kern="1200">
                <a:solidFill>
                  <a:schemeClr val="tx1"/>
                </a:solidFill>
                <a:latin typeface="Arial" panose="020B0604020202020204" pitchFamily="34" charset="0"/>
                <a:ea typeface="+mn-ea"/>
                <a:cs typeface="+mn-cs"/>
              </a:rPr>
              <a:t>6</a:t>
            </a:r>
          </a:p>
          <a:p>
            <a:pPr algn="ctr" defTabSz="320040">
              <a:spcBef>
                <a:spcPct val="0"/>
              </a:spcBef>
              <a:spcAft>
                <a:spcPts val="600"/>
              </a:spcAft>
              <a:buNone/>
            </a:pPr>
            <a:r>
              <a:rPr lang="en-NZ" altLang="en-US" sz="1260" kern="1200">
                <a:solidFill>
                  <a:schemeClr val="tx1"/>
                </a:solidFill>
                <a:latin typeface="Arial" panose="020B0604020202020204" pitchFamily="34" charset="0"/>
                <a:ea typeface="+mn-ea"/>
                <a:cs typeface="+mn-cs"/>
              </a:rPr>
              <a:t>SUPERVISOR</a:t>
            </a:r>
            <a:endParaRPr lang="en-US" altLang="en-US" sz="1800">
              <a:latin typeface="Arial" panose="020B0604020202020204" pitchFamily="34" charset="0"/>
            </a:endParaRPr>
          </a:p>
        </p:txBody>
      </p:sp>
      <p:sp>
        <p:nvSpPr>
          <p:cNvPr id="7184" name="Text Box 26">
            <a:extLst>
              <a:ext uri="{FF2B5EF4-FFF2-40B4-BE49-F238E27FC236}">
                <a16:creationId xmlns:a16="http://schemas.microsoft.com/office/drawing/2014/main" id="{BC4BDADB-3B7A-4D47-A677-283138372C2C}"/>
              </a:ext>
            </a:extLst>
          </p:cNvPr>
          <p:cNvSpPr txBox="1">
            <a:spLocks noChangeArrowheads="1"/>
          </p:cNvSpPr>
          <p:nvPr/>
        </p:nvSpPr>
        <p:spPr bwMode="auto">
          <a:xfrm>
            <a:off x="6360595" y="1970649"/>
            <a:ext cx="249890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20040">
              <a:spcBef>
                <a:spcPct val="0"/>
              </a:spcBef>
              <a:spcAft>
                <a:spcPts val="600"/>
              </a:spcAft>
              <a:buNone/>
            </a:pPr>
            <a:r>
              <a:rPr lang="en-NZ" altLang="en-US" sz="1260" kern="1200">
                <a:solidFill>
                  <a:schemeClr val="tx1"/>
                </a:solidFill>
                <a:latin typeface="Arial" panose="020B0604020202020204" pitchFamily="34" charset="0"/>
                <a:ea typeface="+mn-ea"/>
                <a:cs typeface="+mn-cs"/>
              </a:rPr>
              <a:t>SUPERVISION MATRIX       7</a:t>
            </a:r>
            <a:endParaRPr lang="en-US" altLang="en-US" sz="1800">
              <a:latin typeface="Arial" panose="020B0604020202020204" pitchFamily="34" charset="0"/>
            </a:endParaRPr>
          </a:p>
        </p:txBody>
      </p:sp>
      <p:sp>
        <p:nvSpPr>
          <p:cNvPr id="7185" name="Text Box 27">
            <a:extLst>
              <a:ext uri="{FF2B5EF4-FFF2-40B4-BE49-F238E27FC236}">
                <a16:creationId xmlns:a16="http://schemas.microsoft.com/office/drawing/2014/main" id="{5EF8652A-8F55-4EE7-9815-F72D382A8CD2}"/>
              </a:ext>
            </a:extLst>
          </p:cNvPr>
          <p:cNvSpPr txBox="1">
            <a:spLocks noChangeArrowheads="1"/>
          </p:cNvSpPr>
          <p:nvPr/>
        </p:nvSpPr>
        <p:spPr bwMode="auto">
          <a:xfrm>
            <a:off x="6367273" y="4775660"/>
            <a:ext cx="140250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20040">
              <a:spcBef>
                <a:spcPct val="0"/>
              </a:spcBef>
              <a:spcAft>
                <a:spcPts val="600"/>
              </a:spcAft>
              <a:buNone/>
            </a:pPr>
            <a:r>
              <a:rPr lang="en-NZ" altLang="en-US" sz="1260" kern="1200">
                <a:solidFill>
                  <a:schemeClr val="tx1"/>
                </a:solidFill>
                <a:latin typeface="Arial" panose="020B0604020202020204" pitchFamily="34" charset="0"/>
                <a:ea typeface="+mn-ea"/>
                <a:cs typeface="+mn-cs"/>
              </a:rPr>
              <a:t>CLIENT MATRIX</a:t>
            </a:r>
            <a:endParaRPr lang="en-US" altLang="en-US" sz="1800">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val 18">
            <a:extLst>
              <a:ext uri="{FF2B5EF4-FFF2-40B4-BE49-F238E27FC236}">
                <a16:creationId xmlns:a16="http://schemas.microsoft.com/office/drawing/2014/main" id="{0D80106A-0F62-4772-A86B-060667372A87}"/>
              </a:ext>
            </a:extLst>
          </p:cNvPr>
          <p:cNvSpPr>
            <a:spLocks noChangeArrowheads="1"/>
          </p:cNvSpPr>
          <p:nvPr/>
        </p:nvSpPr>
        <p:spPr bwMode="auto">
          <a:xfrm>
            <a:off x="3600451" y="2187575"/>
            <a:ext cx="6240463" cy="38877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NZ" altLang="en-US" sz="1800">
              <a:latin typeface="Arial" panose="020B0604020202020204" pitchFamily="34" charset="0"/>
            </a:endParaRPr>
          </a:p>
        </p:txBody>
      </p:sp>
      <p:sp>
        <p:nvSpPr>
          <p:cNvPr id="8195" name="Oval 2">
            <a:extLst>
              <a:ext uri="{FF2B5EF4-FFF2-40B4-BE49-F238E27FC236}">
                <a16:creationId xmlns:a16="http://schemas.microsoft.com/office/drawing/2014/main" id="{3872F32A-081B-437D-B267-D2EB3D77D5AD}"/>
              </a:ext>
            </a:extLst>
          </p:cNvPr>
          <p:cNvSpPr>
            <a:spLocks noChangeArrowheads="1"/>
          </p:cNvSpPr>
          <p:nvPr/>
        </p:nvSpPr>
        <p:spPr bwMode="auto">
          <a:xfrm>
            <a:off x="4559300" y="3590925"/>
            <a:ext cx="4032250" cy="226853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NZ" altLang="en-US" sz="1800">
              <a:latin typeface="Arial" panose="020B0604020202020204" pitchFamily="34" charset="0"/>
            </a:endParaRPr>
          </a:p>
        </p:txBody>
      </p:sp>
      <p:sp>
        <p:nvSpPr>
          <p:cNvPr id="8196" name="Oval 3">
            <a:extLst>
              <a:ext uri="{FF2B5EF4-FFF2-40B4-BE49-F238E27FC236}">
                <a16:creationId xmlns:a16="http://schemas.microsoft.com/office/drawing/2014/main" id="{863F7B10-CCFB-43FD-B341-D9291FD4B92C}"/>
              </a:ext>
            </a:extLst>
          </p:cNvPr>
          <p:cNvSpPr>
            <a:spLocks noChangeArrowheads="1"/>
          </p:cNvSpPr>
          <p:nvPr/>
        </p:nvSpPr>
        <p:spPr bwMode="auto">
          <a:xfrm>
            <a:off x="4656138" y="2403476"/>
            <a:ext cx="3841750" cy="2320925"/>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NZ" altLang="en-US" sz="1800">
              <a:latin typeface="Arial" panose="020B0604020202020204" pitchFamily="34" charset="0"/>
            </a:endParaRPr>
          </a:p>
        </p:txBody>
      </p:sp>
      <p:sp>
        <p:nvSpPr>
          <p:cNvPr id="8197" name="Rectangle 4">
            <a:extLst>
              <a:ext uri="{FF2B5EF4-FFF2-40B4-BE49-F238E27FC236}">
                <a16:creationId xmlns:a16="http://schemas.microsoft.com/office/drawing/2014/main" id="{CCF24B04-DA86-42D7-9998-2CEFA44ED996}"/>
              </a:ext>
            </a:extLst>
          </p:cNvPr>
          <p:cNvSpPr>
            <a:spLocks noGrp="1" noRot="1"/>
          </p:cNvSpPr>
          <p:nvPr>
            <p:ph type="title" idx="4294967295"/>
          </p:nvPr>
        </p:nvSpPr>
        <p:spPr>
          <a:xfrm>
            <a:off x="3805238" y="244475"/>
            <a:ext cx="8386762" cy="700088"/>
          </a:xfrm>
        </p:spPr>
        <p:txBody>
          <a:bodyPr/>
          <a:lstStyle/>
          <a:p>
            <a:r>
              <a:rPr lang="en-NZ" altLang="en-US" sz="2400"/>
              <a:t>PROCESS MODEL OF SUPERVISION</a:t>
            </a:r>
            <a:endParaRPr lang="en-US" altLang="en-US" sz="2400"/>
          </a:p>
        </p:txBody>
      </p:sp>
      <p:sp>
        <p:nvSpPr>
          <p:cNvPr id="8198" name="Rectangle 5">
            <a:extLst>
              <a:ext uri="{FF2B5EF4-FFF2-40B4-BE49-F238E27FC236}">
                <a16:creationId xmlns:a16="http://schemas.microsoft.com/office/drawing/2014/main" id="{CCB77B42-3B09-49E5-8A92-83ED6E466C6A}"/>
              </a:ext>
            </a:extLst>
          </p:cNvPr>
          <p:cNvSpPr>
            <a:spLocks noGrp="1" noRot="1"/>
          </p:cNvSpPr>
          <p:nvPr>
            <p:ph type="body" sz="half" idx="4294967295"/>
          </p:nvPr>
        </p:nvSpPr>
        <p:spPr>
          <a:xfrm>
            <a:off x="0" y="998538"/>
            <a:ext cx="4351338" cy="271462"/>
          </a:xfrm>
        </p:spPr>
        <p:txBody>
          <a:bodyPr>
            <a:normAutofit fontScale="92500" lnSpcReduction="20000"/>
          </a:bodyPr>
          <a:lstStyle/>
          <a:p>
            <a:pPr>
              <a:lnSpc>
                <a:spcPct val="80000"/>
              </a:lnSpc>
              <a:buFont typeface="Wingdings" panose="05000000000000000000" pitchFamily="2" charset="2"/>
              <a:buNone/>
            </a:pPr>
            <a:r>
              <a:rPr lang="en-NZ" altLang="en-US" sz="1800"/>
              <a:t>Professional codes and ethics</a:t>
            </a:r>
            <a:endParaRPr lang="en-US" altLang="en-US" sz="1800"/>
          </a:p>
        </p:txBody>
      </p:sp>
      <p:sp>
        <p:nvSpPr>
          <p:cNvPr id="8199" name="Arc 7">
            <a:extLst>
              <a:ext uri="{FF2B5EF4-FFF2-40B4-BE49-F238E27FC236}">
                <a16:creationId xmlns:a16="http://schemas.microsoft.com/office/drawing/2014/main" id="{F6BB8D79-AB14-45E2-B6E6-B392301E6BA2}"/>
              </a:ext>
            </a:extLst>
          </p:cNvPr>
          <p:cNvSpPr>
            <a:spLocks/>
          </p:cNvSpPr>
          <p:nvPr/>
        </p:nvSpPr>
        <p:spPr bwMode="auto">
          <a:xfrm rot="11935990" flipV="1">
            <a:off x="4754564" y="3589339"/>
            <a:ext cx="3375025" cy="1304925"/>
          </a:xfrm>
          <a:custGeom>
            <a:avLst/>
            <a:gdLst>
              <a:gd name="T0" fmla="*/ 0 w 32018"/>
              <a:gd name="T1" fmla="*/ 2147483646 h 21600"/>
              <a:gd name="T2" fmla="*/ 2147483646 w 32018"/>
              <a:gd name="T3" fmla="*/ 2147483646 h 21600"/>
              <a:gd name="T4" fmla="*/ 2147483646 w 32018"/>
              <a:gd name="T5" fmla="*/ 2147483646 h 21600"/>
              <a:gd name="T6" fmla="*/ 0 60000 65536"/>
              <a:gd name="T7" fmla="*/ 0 60000 65536"/>
              <a:gd name="T8" fmla="*/ 0 60000 65536"/>
              <a:gd name="T9" fmla="*/ 0 w 32018"/>
              <a:gd name="T10" fmla="*/ 0 h 21600"/>
              <a:gd name="T11" fmla="*/ 32018 w 32018"/>
              <a:gd name="T12" fmla="*/ 21600 h 21600"/>
            </a:gdLst>
            <a:ahLst/>
            <a:cxnLst>
              <a:cxn ang="T6">
                <a:pos x="T0" y="T1"/>
              </a:cxn>
              <a:cxn ang="T7">
                <a:pos x="T2" y="T3"/>
              </a:cxn>
              <a:cxn ang="T8">
                <a:pos x="T4" y="T5"/>
              </a:cxn>
            </a:cxnLst>
            <a:rect l="T9" t="T10" r="T11" b="T12"/>
            <a:pathLst>
              <a:path w="32018" h="21600" fill="none" extrusionOk="0">
                <a:moveTo>
                  <a:pt x="0" y="2892"/>
                </a:moveTo>
                <a:cubicBezTo>
                  <a:pt x="3282" y="997"/>
                  <a:pt x="7006" y="-1"/>
                  <a:pt x="10797" y="0"/>
                </a:cubicBezTo>
                <a:cubicBezTo>
                  <a:pt x="21173" y="0"/>
                  <a:pt x="30083" y="7378"/>
                  <a:pt x="32018" y="17572"/>
                </a:cubicBezTo>
              </a:path>
              <a:path w="32018" h="21600" stroke="0" extrusionOk="0">
                <a:moveTo>
                  <a:pt x="0" y="2892"/>
                </a:moveTo>
                <a:cubicBezTo>
                  <a:pt x="3282" y="997"/>
                  <a:pt x="7006" y="-1"/>
                  <a:pt x="10797" y="0"/>
                </a:cubicBezTo>
                <a:cubicBezTo>
                  <a:pt x="21173" y="0"/>
                  <a:pt x="30083" y="7378"/>
                  <a:pt x="32018" y="17572"/>
                </a:cubicBezTo>
                <a:lnTo>
                  <a:pt x="10797" y="21600"/>
                </a:lnTo>
                <a:lnTo>
                  <a:pt x="0" y="2892"/>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8200" name="Text Box 10">
            <a:extLst>
              <a:ext uri="{FF2B5EF4-FFF2-40B4-BE49-F238E27FC236}">
                <a16:creationId xmlns:a16="http://schemas.microsoft.com/office/drawing/2014/main" id="{87CEDE6D-3805-4629-BDF5-D43F29C52269}"/>
              </a:ext>
            </a:extLst>
          </p:cNvPr>
          <p:cNvSpPr txBox="1">
            <a:spLocks noChangeArrowheads="1"/>
          </p:cNvSpPr>
          <p:nvPr/>
        </p:nvSpPr>
        <p:spPr bwMode="auto">
          <a:xfrm>
            <a:off x="5808663" y="5157788"/>
            <a:ext cx="1631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NZ" altLang="en-US" sz="1800">
                <a:latin typeface="Arial" panose="020B0604020202020204" pitchFamily="34" charset="0"/>
              </a:rPr>
              <a:t>CLIENT</a:t>
            </a:r>
            <a:endParaRPr lang="en-US" altLang="en-US" sz="1800">
              <a:latin typeface="Arial" panose="020B0604020202020204" pitchFamily="34" charset="0"/>
            </a:endParaRPr>
          </a:p>
        </p:txBody>
      </p:sp>
      <p:sp>
        <p:nvSpPr>
          <p:cNvPr id="8201" name="Text Box 13">
            <a:extLst>
              <a:ext uri="{FF2B5EF4-FFF2-40B4-BE49-F238E27FC236}">
                <a16:creationId xmlns:a16="http://schemas.microsoft.com/office/drawing/2014/main" id="{0E8E9C74-D163-4472-88B7-0FD6C25955C2}"/>
              </a:ext>
            </a:extLst>
          </p:cNvPr>
          <p:cNvSpPr txBox="1">
            <a:spLocks noChangeArrowheads="1"/>
          </p:cNvSpPr>
          <p:nvPr/>
        </p:nvSpPr>
        <p:spPr bwMode="auto">
          <a:xfrm>
            <a:off x="6021961" y="3860801"/>
            <a:ext cx="13260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NZ" altLang="en-US" sz="1800">
              <a:latin typeface="Arial" panose="020B0604020202020204" pitchFamily="34" charset="0"/>
            </a:endParaRPr>
          </a:p>
          <a:p>
            <a:pPr algn="ctr">
              <a:spcBef>
                <a:spcPct val="0"/>
              </a:spcBef>
              <a:buFontTx/>
              <a:buNone/>
            </a:pPr>
            <a:r>
              <a:rPr lang="en-NZ" altLang="en-US" sz="1800">
                <a:latin typeface="Arial" panose="020B0604020202020204" pitchFamily="34" charset="0"/>
              </a:rPr>
              <a:t>practitioner</a:t>
            </a:r>
            <a:endParaRPr lang="en-US" altLang="en-US" sz="1800">
              <a:latin typeface="Arial" panose="020B0604020202020204" pitchFamily="34" charset="0"/>
            </a:endParaRPr>
          </a:p>
        </p:txBody>
      </p:sp>
      <p:sp>
        <p:nvSpPr>
          <p:cNvPr id="8202" name="Text Box 15">
            <a:extLst>
              <a:ext uri="{FF2B5EF4-FFF2-40B4-BE49-F238E27FC236}">
                <a16:creationId xmlns:a16="http://schemas.microsoft.com/office/drawing/2014/main" id="{4F52B697-8BA7-49D1-A91A-5E54EDE15140}"/>
              </a:ext>
            </a:extLst>
          </p:cNvPr>
          <p:cNvSpPr txBox="1">
            <a:spLocks noChangeArrowheads="1"/>
          </p:cNvSpPr>
          <p:nvPr/>
        </p:nvSpPr>
        <p:spPr bwMode="auto">
          <a:xfrm>
            <a:off x="5519738" y="2889251"/>
            <a:ext cx="23034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NZ" altLang="en-US" sz="1800">
              <a:latin typeface="Arial" panose="020B0604020202020204" pitchFamily="34" charset="0"/>
            </a:endParaRPr>
          </a:p>
          <a:p>
            <a:pPr algn="ctr">
              <a:spcBef>
                <a:spcPct val="0"/>
              </a:spcBef>
              <a:buFontTx/>
              <a:buNone/>
            </a:pPr>
            <a:r>
              <a:rPr lang="en-NZ" altLang="en-US" sz="1800">
                <a:latin typeface="Arial" panose="020B0604020202020204" pitchFamily="34" charset="0"/>
              </a:rPr>
              <a:t>SUPERVISOR</a:t>
            </a:r>
            <a:endParaRPr lang="en-US" altLang="en-US" sz="1800">
              <a:latin typeface="Arial" panose="020B0604020202020204" pitchFamily="34" charset="0"/>
            </a:endParaRPr>
          </a:p>
        </p:txBody>
      </p:sp>
      <p:sp>
        <p:nvSpPr>
          <p:cNvPr id="8203" name="Text Box 24">
            <a:extLst>
              <a:ext uri="{FF2B5EF4-FFF2-40B4-BE49-F238E27FC236}">
                <a16:creationId xmlns:a16="http://schemas.microsoft.com/office/drawing/2014/main" id="{A9C41E02-826B-4C95-A59B-062B7BBF742A}"/>
              </a:ext>
            </a:extLst>
          </p:cNvPr>
          <p:cNvSpPr txBox="1">
            <a:spLocks noChangeArrowheads="1"/>
          </p:cNvSpPr>
          <p:nvPr/>
        </p:nvSpPr>
        <p:spPr bwMode="auto">
          <a:xfrm>
            <a:off x="6815139" y="944564"/>
            <a:ext cx="29161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NZ" altLang="en-US" sz="1800">
                <a:latin typeface="Arial" panose="020B0604020202020204" pitchFamily="34" charset="0"/>
              </a:rPr>
              <a:t>Organisational constraints </a:t>
            </a:r>
          </a:p>
          <a:p>
            <a:pPr>
              <a:spcBef>
                <a:spcPct val="0"/>
              </a:spcBef>
              <a:buFontTx/>
              <a:buNone/>
            </a:pPr>
            <a:r>
              <a:rPr lang="en-NZ" altLang="en-US" sz="1800">
                <a:latin typeface="Arial" panose="020B0604020202020204" pitchFamily="34" charset="0"/>
              </a:rPr>
              <a:t>and expectations</a:t>
            </a:r>
            <a:endParaRPr lang="en-US" altLang="en-US" sz="1800">
              <a:latin typeface="Arial" panose="020B0604020202020204" pitchFamily="34" charset="0"/>
            </a:endParaRPr>
          </a:p>
        </p:txBody>
      </p:sp>
      <p:sp>
        <p:nvSpPr>
          <p:cNvPr id="8204" name="Text Box 25">
            <a:extLst>
              <a:ext uri="{FF2B5EF4-FFF2-40B4-BE49-F238E27FC236}">
                <a16:creationId xmlns:a16="http://schemas.microsoft.com/office/drawing/2014/main" id="{961250F3-37DA-4709-827D-7250162790FA}"/>
              </a:ext>
            </a:extLst>
          </p:cNvPr>
          <p:cNvSpPr txBox="1">
            <a:spLocks noChangeArrowheads="1"/>
          </p:cNvSpPr>
          <p:nvPr/>
        </p:nvSpPr>
        <p:spPr bwMode="auto">
          <a:xfrm>
            <a:off x="5143057" y="1701801"/>
            <a:ext cx="26853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NZ" altLang="en-US" sz="1800" b="1">
                <a:latin typeface="Arial" panose="020B0604020202020204" pitchFamily="34" charset="0"/>
              </a:rPr>
              <a:t>Organisational context</a:t>
            </a:r>
          </a:p>
          <a:p>
            <a:pPr algn="ctr">
              <a:spcBef>
                <a:spcPct val="0"/>
              </a:spcBef>
              <a:buFontTx/>
              <a:buNone/>
            </a:pPr>
            <a:r>
              <a:rPr lang="en-NZ" altLang="en-US" sz="1800">
                <a:latin typeface="Arial" panose="020B0604020202020204" pitchFamily="34" charset="0"/>
              </a:rPr>
              <a:t>7</a:t>
            </a:r>
            <a:endParaRPr lang="en-US" altLang="en-US" sz="1800">
              <a:latin typeface="Arial" panose="020B0604020202020204" pitchFamily="34" charset="0"/>
            </a:endParaRPr>
          </a:p>
        </p:txBody>
      </p:sp>
      <p:sp>
        <p:nvSpPr>
          <p:cNvPr id="8205" name="Text Box 26">
            <a:extLst>
              <a:ext uri="{FF2B5EF4-FFF2-40B4-BE49-F238E27FC236}">
                <a16:creationId xmlns:a16="http://schemas.microsoft.com/office/drawing/2014/main" id="{D3E21324-195F-4DF5-8823-179D6A79B054}"/>
              </a:ext>
            </a:extLst>
          </p:cNvPr>
          <p:cNvSpPr txBox="1">
            <a:spLocks noChangeArrowheads="1"/>
          </p:cNvSpPr>
          <p:nvPr/>
        </p:nvSpPr>
        <p:spPr bwMode="auto">
          <a:xfrm>
            <a:off x="1885233" y="3752851"/>
            <a:ext cx="22493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NZ" altLang="en-US" sz="1800">
                <a:latin typeface="Arial" panose="020B0604020202020204" pitchFamily="34" charset="0"/>
              </a:rPr>
              <a:t>Fantasy relationship</a:t>
            </a:r>
          </a:p>
          <a:p>
            <a:pPr algn="ctr">
              <a:spcBef>
                <a:spcPct val="0"/>
              </a:spcBef>
              <a:buFontTx/>
              <a:buNone/>
            </a:pPr>
            <a:r>
              <a:rPr lang="en-NZ" altLang="en-US" sz="1800">
                <a:latin typeface="Arial" panose="020B0604020202020204" pitchFamily="34" charset="0"/>
              </a:rPr>
              <a:t>6A</a:t>
            </a:r>
            <a:endParaRPr lang="en-US" altLang="en-US" sz="1800">
              <a:latin typeface="Arial" panose="020B0604020202020204" pitchFamily="34" charset="0"/>
            </a:endParaRPr>
          </a:p>
        </p:txBody>
      </p:sp>
      <p:sp>
        <p:nvSpPr>
          <p:cNvPr id="8206" name="Line 27">
            <a:extLst>
              <a:ext uri="{FF2B5EF4-FFF2-40B4-BE49-F238E27FC236}">
                <a16:creationId xmlns:a16="http://schemas.microsoft.com/office/drawing/2014/main" id="{CFCF7982-03D3-4731-A9D5-5B6E58EA34CC}"/>
              </a:ext>
            </a:extLst>
          </p:cNvPr>
          <p:cNvSpPr>
            <a:spLocks noChangeShapeType="1"/>
          </p:cNvSpPr>
          <p:nvPr/>
        </p:nvSpPr>
        <p:spPr bwMode="auto">
          <a:xfrm flipH="1">
            <a:off x="3214688" y="3267075"/>
            <a:ext cx="3168650" cy="541338"/>
          </a:xfrm>
          <a:prstGeom prst="line">
            <a:avLst/>
          </a:prstGeom>
          <a:noFill/>
          <a:ln w="9525">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8207" name="Line 28">
            <a:extLst>
              <a:ext uri="{FF2B5EF4-FFF2-40B4-BE49-F238E27FC236}">
                <a16:creationId xmlns:a16="http://schemas.microsoft.com/office/drawing/2014/main" id="{1D44F0DC-D71A-4C0B-9EAF-99C1F8B6BE3D}"/>
              </a:ext>
            </a:extLst>
          </p:cNvPr>
          <p:cNvSpPr>
            <a:spLocks noChangeShapeType="1"/>
          </p:cNvSpPr>
          <p:nvPr/>
        </p:nvSpPr>
        <p:spPr bwMode="auto">
          <a:xfrm flipH="1" flipV="1">
            <a:off x="3214688" y="3970339"/>
            <a:ext cx="2881312" cy="1349375"/>
          </a:xfrm>
          <a:prstGeom prst="line">
            <a:avLst/>
          </a:prstGeom>
          <a:noFill/>
          <a:ln w="9525">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8208" name="Text Box 29">
            <a:extLst>
              <a:ext uri="{FF2B5EF4-FFF2-40B4-BE49-F238E27FC236}">
                <a16:creationId xmlns:a16="http://schemas.microsoft.com/office/drawing/2014/main" id="{B0123EB7-56CD-418F-946A-B815CA1F4790}"/>
              </a:ext>
            </a:extLst>
          </p:cNvPr>
          <p:cNvSpPr txBox="1">
            <a:spLocks noChangeArrowheads="1"/>
          </p:cNvSpPr>
          <p:nvPr/>
        </p:nvSpPr>
        <p:spPr bwMode="auto">
          <a:xfrm>
            <a:off x="5614989" y="6129338"/>
            <a:ext cx="1787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NZ" altLang="en-US" sz="1800" b="1">
                <a:latin typeface="Arial" panose="020B0604020202020204" pitchFamily="34" charset="0"/>
              </a:rPr>
              <a:t>Social Context</a:t>
            </a:r>
            <a:endParaRPr lang="en-US" altLang="en-US" sz="1800" b="1">
              <a:latin typeface="Arial" panose="020B0604020202020204" pitchFamily="34" charset="0"/>
            </a:endParaRPr>
          </a:p>
        </p:txBody>
      </p:sp>
      <p:sp>
        <p:nvSpPr>
          <p:cNvPr id="8209" name="Text Box 30">
            <a:extLst>
              <a:ext uri="{FF2B5EF4-FFF2-40B4-BE49-F238E27FC236}">
                <a16:creationId xmlns:a16="http://schemas.microsoft.com/office/drawing/2014/main" id="{217335B8-0747-4970-A0F2-74D16F6A8408}"/>
              </a:ext>
            </a:extLst>
          </p:cNvPr>
          <p:cNvSpPr txBox="1">
            <a:spLocks noChangeArrowheads="1"/>
          </p:cNvSpPr>
          <p:nvPr/>
        </p:nvSpPr>
        <p:spPr bwMode="auto">
          <a:xfrm>
            <a:off x="1968500" y="6399213"/>
            <a:ext cx="2210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NZ" altLang="en-US" sz="1800">
                <a:latin typeface="Arial" panose="020B0604020202020204" pitchFamily="34" charset="0"/>
              </a:rPr>
              <a:t>Economic Realities </a:t>
            </a:r>
            <a:endParaRPr lang="en-US" altLang="en-US" sz="1800">
              <a:latin typeface="Arial" panose="020B0604020202020204" pitchFamily="34" charset="0"/>
            </a:endParaRPr>
          </a:p>
        </p:txBody>
      </p:sp>
      <p:sp>
        <p:nvSpPr>
          <p:cNvPr id="8210" name="Text Box 32">
            <a:extLst>
              <a:ext uri="{FF2B5EF4-FFF2-40B4-BE49-F238E27FC236}">
                <a16:creationId xmlns:a16="http://schemas.microsoft.com/office/drawing/2014/main" id="{DE4EE827-2FF9-4010-B7AC-0C77446472D2}"/>
              </a:ext>
            </a:extLst>
          </p:cNvPr>
          <p:cNvSpPr txBox="1">
            <a:spLocks noChangeArrowheads="1"/>
          </p:cNvSpPr>
          <p:nvPr/>
        </p:nvSpPr>
        <p:spPr bwMode="auto">
          <a:xfrm>
            <a:off x="5713413" y="6453188"/>
            <a:ext cx="1556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NZ" altLang="en-US" sz="1800">
                <a:latin typeface="Arial" panose="020B0604020202020204" pitchFamily="34" charset="0"/>
              </a:rPr>
              <a:t>Social Norms</a:t>
            </a:r>
            <a:endParaRPr lang="en-US" altLang="en-US" sz="1800">
              <a:latin typeface="Arial" panose="020B0604020202020204" pitchFamily="34" charset="0"/>
            </a:endParaRPr>
          </a:p>
        </p:txBody>
      </p:sp>
      <p:sp>
        <p:nvSpPr>
          <p:cNvPr id="8211" name="Text Box 33">
            <a:extLst>
              <a:ext uri="{FF2B5EF4-FFF2-40B4-BE49-F238E27FC236}">
                <a16:creationId xmlns:a16="http://schemas.microsoft.com/office/drawing/2014/main" id="{AB8EB198-82B4-43D5-BD52-442C214A0A1E}"/>
              </a:ext>
            </a:extLst>
          </p:cNvPr>
          <p:cNvSpPr txBox="1">
            <a:spLocks noChangeArrowheads="1"/>
          </p:cNvSpPr>
          <p:nvPr/>
        </p:nvSpPr>
        <p:spPr bwMode="auto">
          <a:xfrm>
            <a:off x="8977314" y="6345238"/>
            <a:ext cx="8643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NZ" altLang="en-US" sz="1800">
                <a:latin typeface="Arial" panose="020B0604020202020204" pitchFamily="34" charset="0"/>
              </a:rPr>
              <a:t>Family</a:t>
            </a:r>
            <a:endParaRPr lang="en-US" altLang="en-US" sz="1800">
              <a:latin typeface="Arial" panose="020B0604020202020204" pitchFamily="34" charset="0"/>
            </a:endParaRPr>
          </a:p>
        </p:txBody>
      </p:sp>
      <p:sp>
        <p:nvSpPr>
          <p:cNvPr id="8212" name="Line 34">
            <a:extLst>
              <a:ext uri="{FF2B5EF4-FFF2-40B4-BE49-F238E27FC236}">
                <a16:creationId xmlns:a16="http://schemas.microsoft.com/office/drawing/2014/main" id="{09CD69B8-020B-4D6A-9C54-2643600F5FFD}"/>
              </a:ext>
            </a:extLst>
          </p:cNvPr>
          <p:cNvSpPr>
            <a:spLocks noChangeShapeType="1"/>
          </p:cNvSpPr>
          <p:nvPr/>
        </p:nvSpPr>
        <p:spPr bwMode="auto">
          <a:xfrm>
            <a:off x="3503613" y="1160464"/>
            <a:ext cx="1441450" cy="16208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8213" name="Line 35">
            <a:extLst>
              <a:ext uri="{FF2B5EF4-FFF2-40B4-BE49-F238E27FC236}">
                <a16:creationId xmlns:a16="http://schemas.microsoft.com/office/drawing/2014/main" id="{8CB5DAA1-3D98-4F30-AF7B-84CDA7F8B91D}"/>
              </a:ext>
            </a:extLst>
          </p:cNvPr>
          <p:cNvSpPr>
            <a:spLocks noChangeShapeType="1"/>
          </p:cNvSpPr>
          <p:nvPr/>
        </p:nvSpPr>
        <p:spPr bwMode="auto">
          <a:xfrm flipH="1">
            <a:off x="7920038" y="1270000"/>
            <a:ext cx="1727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8214" name="Line 36">
            <a:extLst>
              <a:ext uri="{FF2B5EF4-FFF2-40B4-BE49-F238E27FC236}">
                <a16:creationId xmlns:a16="http://schemas.microsoft.com/office/drawing/2014/main" id="{5114AADD-705D-43CF-BF8E-EB80F89EE685}"/>
              </a:ext>
            </a:extLst>
          </p:cNvPr>
          <p:cNvSpPr>
            <a:spLocks noChangeShapeType="1"/>
          </p:cNvSpPr>
          <p:nvPr/>
        </p:nvSpPr>
        <p:spPr bwMode="auto">
          <a:xfrm flipV="1">
            <a:off x="3313114" y="5535614"/>
            <a:ext cx="1438275" cy="917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8215" name="Line 37">
            <a:extLst>
              <a:ext uri="{FF2B5EF4-FFF2-40B4-BE49-F238E27FC236}">
                <a16:creationId xmlns:a16="http://schemas.microsoft.com/office/drawing/2014/main" id="{013355E1-F99B-48E3-A2B3-C8783E42C1C2}"/>
              </a:ext>
            </a:extLst>
          </p:cNvPr>
          <p:cNvSpPr>
            <a:spLocks noChangeShapeType="1"/>
          </p:cNvSpPr>
          <p:nvPr/>
        </p:nvSpPr>
        <p:spPr bwMode="auto">
          <a:xfrm flipV="1">
            <a:off x="6672263" y="5967414"/>
            <a:ext cx="0" cy="593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8216" name="Line 38">
            <a:extLst>
              <a:ext uri="{FF2B5EF4-FFF2-40B4-BE49-F238E27FC236}">
                <a16:creationId xmlns:a16="http://schemas.microsoft.com/office/drawing/2014/main" id="{F301606D-8E39-4683-AA4B-C8953EF5B10B}"/>
              </a:ext>
            </a:extLst>
          </p:cNvPr>
          <p:cNvSpPr>
            <a:spLocks noChangeShapeType="1"/>
          </p:cNvSpPr>
          <p:nvPr/>
        </p:nvSpPr>
        <p:spPr bwMode="auto">
          <a:xfrm flipH="1" flipV="1">
            <a:off x="8113714" y="5697538"/>
            <a:ext cx="1438275"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 on document with pen">
            <a:extLst>
              <a:ext uri="{FF2B5EF4-FFF2-40B4-BE49-F238E27FC236}">
                <a16:creationId xmlns:a16="http://schemas.microsoft.com/office/drawing/2014/main" id="{1E3D7897-CC44-51E8-D384-31C9A48A1F0D}"/>
              </a:ext>
            </a:extLst>
          </p:cNvPr>
          <p:cNvPicPr>
            <a:picLocks noChangeAspect="1"/>
          </p:cNvPicPr>
          <p:nvPr/>
        </p:nvPicPr>
        <p:blipFill>
          <a:blip r:embed="rId2">
            <a:alphaModFix amt="35000"/>
          </a:blip>
          <a:srcRect t="1415" b="14315"/>
          <a:stretch/>
        </p:blipFill>
        <p:spPr>
          <a:xfrm>
            <a:off x="-443040" y="10"/>
            <a:ext cx="12191695" cy="6857990"/>
          </a:xfrm>
          <a:prstGeom prst="rect">
            <a:avLst/>
          </a:prstGeom>
        </p:spPr>
      </p:pic>
      <p:sp>
        <p:nvSpPr>
          <p:cNvPr id="2" name="Title 1">
            <a:extLst>
              <a:ext uri="{FF2B5EF4-FFF2-40B4-BE49-F238E27FC236}">
                <a16:creationId xmlns:a16="http://schemas.microsoft.com/office/drawing/2014/main" id="{89D5ED04-A06C-4E24-91C7-20BDFE6BAB02}"/>
              </a:ext>
            </a:extLst>
          </p:cNvPr>
          <p:cNvSpPr>
            <a:spLocks noGrp="1"/>
          </p:cNvSpPr>
          <p:nvPr>
            <p:ph type="title"/>
          </p:nvPr>
        </p:nvSpPr>
        <p:spPr>
          <a:xfrm>
            <a:off x="646111" y="452718"/>
            <a:ext cx="9404723" cy="1400530"/>
          </a:xfrm>
        </p:spPr>
        <p:txBody>
          <a:bodyPr>
            <a:normAutofit/>
          </a:bodyPr>
          <a:lstStyle/>
          <a:p>
            <a:r>
              <a:rPr lang="en-US" altLang="en-US" sz="3600" b="1" dirty="0"/>
              <a:t>Underlying Premises of Model</a:t>
            </a:r>
            <a:endParaRPr lang="en-NZ" sz="3600" dirty="0"/>
          </a:p>
        </p:txBody>
      </p:sp>
      <p:sp>
        <p:nvSpPr>
          <p:cNvPr id="18" name="Rectangle 17">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 name="Content Placeholder 2">
            <a:extLst>
              <a:ext uri="{FF2B5EF4-FFF2-40B4-BE49-F238E27FC236}">
                <a16:creationId xmlns:a16="http://schemas.microsoft.com/office/drawing/2014/main" id="{97523E00-5375-4A06-8D69-E339AEFDF5C7}"/>
              </a:ext>
            </a:extLst>
          </p:cNvPr>
          <p:cNvSpPr>
            <a:spLocks noGrp="1"/>
          </p:cNvSpPr>
          <p:nvPr>
            <p:ph sz="quarter" idx="13"/>
          </p:nvPr>
        </p:nvSpPr>
        <p:spPr>
          <a:xfrm>
            <a:off x="1103312" y="2052918"/>
            <a:ext cx="8946541" cy="4195481"/>
          </a:xfrm>
        </p:spPr>
        <p:txBody>
          <a:bodyPr vert="horz" lIns="91440" tIns="45720" rIns="91440" bIns="45720" rtlCol="0" anchor="t">
            <a:normAutofit/>
          </a:bodyPr>
          <a:lstStyle/>
          <a:p>
            <a:pPr>
              <a:lnSpc>
                <a:spcPct val="90000"/>
              </a:lnSpc>
            </a:pPr>
            <a:r>
              <a:rPr lang="en-GB" altLang="en-US" sz="1700" b="1" dirty="0"/>
              <a:t>Process model particularly useful in helping ‘focus’ in supervision session</a:t>
            </a:r>
          </a:p>
          <a:p>
            <a:pPr>
              <a:lnSpc>
                <a:spcPct val="90000"/>
              </a:lnSpc>
            </a:pPr>
            <a:endParaRPr lang="en-GB" altLang="en-US" sz="1700" b="1" dirty="0"/>
          </a:p>
          <a:p>
            <a:pPr>
              <a:lnSpc>
                <a:spcPct val="90000"/>
              </a:lnSpc>
            </a:pPr>
            <a:r>
              <a:rPr lang="en-GB" altLang="en-US" sz="1700" b="1" dirty="0"/>
              <a:t>Supervision situations typically involve four elements:	</a:t>
            </a:r>
          </a:p>
          <a:p>
            <a:pPr lvl="3">
              <a:lnSpc>
                <a:spcPct val="90000"/>
              </a:lnSpc>
              <a:buFont typeface="Wingdings" panose="05000000000000000000" pitchFamily="2" charset="2"/>
              <a:buNone/>
            </a:pPr>
            <a:r>
              <a:rPr lang="en-GB" altLang="en-US" sz="1700" b="1" dirty="0"/>
              <a:t>	  	a supervisor</a:t>
            </a:r>
          </a:p>
          <a:p>
            <a:pPr>
              <a:lnSpc>
                <a:spcPct val="90000"/>
              </a:lnSpc>
              <a:buFont typeface="Wingdings" panose="05000000000000000000" pitchFamily="2" charset="2"/>
              <a:buNone/>
            </a:pPr>
            <a:r>
              <a:rPr lang="en-GB" altLang="en-US" sz="1700" b="1" dirty="0"/>
              <a:t>					a supervisee</a:t>
            </a:r>
          </a:p>
          <a:p>
            <a:pPr>
              <a:lnSpc>
                <a:spcPct val="90000"/>
              </a:lnSpc>
              <a:buFont typeface="Wingdings" panose="05000000000000000000" pitchFamily="2" charset="2"/>
              <a:buNone/>
            </a:pPr>
            <a:r>
              <a:rPr lang="en-GB" altLang="en-US" sz="1700" b="1" dirty="0"/>
              <a:t>					a client / patient </a:t>
            </a:r>
          </a:p>
          <a:p>
            <a:pPr>
              <a:lnSpc>
                <a:spcPct val="90000"/>
              </a:lnSpc>
              <a:buFont typeface="Wingdings" panose="05000000000000000000" pitchFamily="2" charset="2"/>
              <a:buNone/>
            </a:pPr>
            <a:r>
              <a:rPr lang="en-GB" altLang="en-US" sz="1700" b="1" dirty="0"/>
              <a:t>	            	        a work context</a:t>
            </a:r>
          </a:p>
          <a:p>
            <a:pPr>
              <a:lnSpc>
                <a:spcPct val="90000"/>
              </a:lnSpc>
            </a:pPr>
            <a:r>
              <a:rPr lang="en-GB" altLang="en-US" sz="1700" b="1" dirty="0"/>
              <a:t>Recognises 2 interlocking systems supervisee/client or patient system – </a:t>
            </a:r>
            <a:r>
              <a:rPr lang="en-GB" altLang="en-US" sz="1700" b="1" i="1" dirty="0"/>
              <a:t>agreed contract, time spent together &amp; shared task</a:t>
            </a:r>
            <a:endParaRPr lang="en-NZ" altLang="en-US" sz="1700" b="1" i="1" dirty="0"/>
          </a:p>
          <a:p>
            <a:pPr>
              <a:lnSpc>
                <a:spcPct val="90000"/>
              </a:lnSpc>
            </a:pPr>
            <a:endParaRPr lang="en-NZ" altLang="en-US" sz="1700" b="1" i="1" dirty="0"/>
          </a:p>
          <a:p>
            <a:pPr>
              <a:lnSpc>
                <a:spcPct val="90000"/>
              </a:lnSpc>
            </a:pPr>
            <a:r>
              <a:rPr lang="en-GB" altLang="en-US" sz="1700" b="1" dirty="0"/>
              <a:t>Supervisory system - </a:t>
            </a:r>
            <a:r>
              <a:rPr lang="en-GB" altLang="en-US" sz="1700" b="1" i="1" dirty="0"/>
              <a:t>agreed contract, time spent together &amp; shared task</a:t>
            </a:r>
          </a:p>
          <a:p>
            <a:pPr>
              <a:lnSpc>
                <a:spcPct val="90000"/>
              </a:lnSpc>
              <a:buFont typeface="Wingdings" panose="05000000000000000000" pitchFamily="2" charset="2"/>
              <a:buNone/>
            </a:pPr>
            <a:endParaRPr lang="en-GB" altLang="en-US" sz="1700" b="1" dirty="0"/>
          </a:p>
          <a:p>
            <a:pPr>
              <a:lnSpc>
                <a:spcPct val="90000"/>
              </a:lnSpc>
            </a:pPr>
            <a:endParaRPr lang="en-NZ" sz="1700" dirty="0"/>
          </a:p>
        </p:txBody>
      </p:sp>
    </p:spTree>
    <p:extLst>
      <p:ext uri="{BB962C8B-B14F-4D97-AF65-F5344CB8AC3E}">
        <p14:creationId xmlns:p14="http://schemas.microsoft.com/office/powerpoint/2010/main" val="333571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 name="Title 1">
            <a:extLst>
              <a:ext uri="{FF2B5EF4-FFF2-40B4-BE49-F238E27FC236}">
                <a16:creationId xmlns:a16="http://schemas.microsoft.com/office/drawing/2014/main" id="{D72546A1-F28D-45D9-B76E-FFBCECE4B978}"/>
              </a:ext>
            </a:extLst>
          </p:cNvPr>
          <p:cNvSpPr>
            <a:spLocks noGrp="1"/>
          </p:cNvSpPr>
          <p:nvPr>
            <p:ph type="title"/>
          </p:nvPr>
        </p:nvSpPr>
        <p:spPr>
          <a:xfrm>
            <a:off x="653143" y="1645920"/>
            <a:ext cx="3522879" cy="4470821"/>
          </a:xfrm>
        </p:spPr>
        <p:txBody>
          <a:bodyPr>
            <a:normAutofit/>
          </a:bodyPr>
          <a:lstStyle/>
          <a:p>
            <a:pPr algn="r">
              <a:lnSpc>
                <a:spcPct val="90000"/>
              </a:lnSpc>
            </a:pPr>
            <a:br>
              <a:rPr lang="en-GB" altLang="en-US" sz="2600" b="1" dirty="0">
                <a:solidFill>
                  <a:srgbClr val="FFFFFF"/>
                </a:solidFill>
                <a:latin typeface="Tahoma" panose="020B0604030504040204" pitchFamily="34" charset="0"/>
                <a:cs typeface="Tahoma" panose="020B0604030504040204" pitchFamily="34" charset="0"/>
              </a:rPr>
            </a:br>
            <a:r>
              <a:rPr lang="en-GB" altLang="en-US" sz="2600" b="1" dirty="0">
                <a:solidFill>
                  <a:srgbClr val="FFFFFF"/>
                </a:solidFill>
                <a:latin typeface="Tahoma" panose="020B0604030504040204" pitchFamily="34" charset="0"/>
                <a:cs typeface="Tahoma" panose="020B0604030504040204" pitchFamily="34" charset="0"/>
              </a:rPr>
              <a:t>Mode 1: Client </a:t>
            </a:r>
            <a:br>
              <a:rPr lang="en-GB" altLang="en-US" sz="2600" b="1" dirty="0">
                <a:solidFill>
                  <a:srgbClr val="FFFFFF"/>
                </a:solidFill>
                <a:latin typeface="Tahoma" panose="020B0604030504040204" pitchFamily="34" charset="0"/>
                <a:cs typeface="Tahoma" panose="020B0604030504040204" pitchFamily="34" charset="0"/>
              </a:rPr>
            </a:br>
            <a:br>
              <a:rPr lang="en-GB" altLang="en-US" sz="2600" b="1" dirty="0">
                <a:solidFill>
                  <a:srgbClr val="FFFFFF"/>
                </a:solidFill>
                <a:latin typeface="Tahoma" panose="020B0604030504040204" pitchFamily="34" charset="0"/>
                <a:cs typeface="Tahoma" panose="020B0604030504040204" pitchFamily="34" charset="0"/>
              </a:rPr>
            </a:br>
            <a:r>
              <a:rPr lang="en-GB" altLang="en-US" sz="2600" b="1" dirty="0">
                <a:solidFill>
                  <a:srgbClr val="FFFFFF"/>
                </a:solidFill>
                <a:latin typeface="Tahoma" panose="020B0604030504040204" pitchFamily="34" charset="0"/>
                <a:cs typeface="Tahoma" panose="020B0604030504040204" pitchFamily="34" charset="0"/>
              </a:rPr>
              <a:t>AIM: </a:t>
            </a:r>
            <a:r>
              <a:rPr lang="en-GB" altLang="en-US" sz="2600" b="1" dirty="0">
                <a:solidFill>
                  <a:srgbClr val="FFFFFF"/>
                </a:solidFill>
              </a:rPr>
              <a:t>to help the supervisee pay attention to the client, the choices the client is making and how this relates to the rest of their lives</a:t>
            </a:r>
            <a:br>
              <a:rPr lang="en-GB" altLang="en-US" sz="2600" b="1" dirty="0">
                <a:solidFill>
                  <a:srgbClr val="FFFFFF"/>
                </a:solidFill>
                <a:latin typeface="Tahoma" panose="020B0604030504040204" pitchFamily="34" charset="0"/>
                <a:cs typeface="Tahoma" panose="020B0604030504040204" pitchFamily="34" charset="0"/>
              </a:rPr>
            </a:br>
            <a:endParaRPr lang="en-NZ" sz="2600" dirty="0">
              <a:solidFill>
                <a:srgbClr val="FFFFFF"/>
              </a:solidFill>
            </a:endParaRPr>
          </a:p>
        </p:txBody>
      </p:sp>
      <p:sp>
        <p:nvSpPr>
          <p:cNvPr id="3" name="Content Placeholder 2">
            <a:extLst>
              <a:ext uri="{FF2B5EF4-FFF2-40B4-BE49-F238E27FC236}">
                <a16:creationId xmlns:a16="http://schemas.microsoft.com/office/drawing/2014/main" id="{3EA365F5-4C23-4E72-917F-8BB139CAA591}"/>
              </a:ext>
            </a:extLst>
          </p:cNvPr>
          <p:cNvSpPr>
            <a:spLocks noGrp="1"/>
          </p:cNvSpPr>
          <p:nvPr>
            <p:ph sz="quarter" idx="13"/>
          </p:nvPr>
        </p:nvSpPr>
        <p:spPr>
          <a:xfrm>
            <a:off x="5204109" y="1645920"/>
            <a:ext cx="5919503" cy="4470821"/>
          </a:xfrm>
        </p:spPr>
        <p:txBody>
          <a:bodyPr>
            <a:normAutofit/>
          </a:bodyPr>
          <a:lstStyle/>
          <a:p>
            <a:pPr>
              <a:lnSpc>
                <a:spcPct val="90000"/>
              </a:lnSpc>
            </a:pPr>
            <a:endParaRPr lang="en-GB" altLang="en-US" sz="1600" b="1" dirty="0">
              <a:latin typeface="Tahoma" panose="020B0604030504040204" pitchFamily="34" charset="0"/>
              <a:cs typeface="Tahoma" panose="020B0604030504040204" pitchFamily="34" charset="0"/>
            </a:endParaRPr>
          </a:p>
          <a:p>
            <a:pPr>
              <a:lnSpc>
                <a:spcPct val="90000"/>
              </a:lnSpc>
            </a:pPr>
            <a:endParaRPr lang="en-GB" altLang="en-US" sz="1600" b="1" dirty="0">
              <a:latin typeface="Tahoma" panose="020B0604030504040204" pitchFamily="34" charset="0"/>
              <a:cs typeface="Tahoma" panose="020B0604030504040204" pitchFamily="34" charset="0"/>
            </a:endParaRPr>
          </a:p>
          <a:p>
            <a:pPr>
              <a:lnSpc>
                <a:spcPct val="90000"/>
              </a:lnSpc>
            </a:pPr>
            <a:r>
              <a:rPr lang="en-GB" altLang="en-US" sz="1600" b="1" dirty="0">
                <a:latin typeface="Tahoma" panose="020B0604030504040204" pitchFamily="34" charset="0"/>
                <a:cs typeface="Tahoma" panose="020B0604030504040204" pitchFamily="34" charset="0"/>
              </a:rPr>
              <a:t>TASKS:</a:t>
            </a:r>
          </a:p>
          <a:p>
            <a:pPr>
              <a:lnSpc>
                <a:spcPct val="90000"/>
              </a:lnSpc>
            </a:pPr>
            <a:r>
              <a:rPr lang="en-GB" altLang="en-US" sz="1600" b="1" dirty="0">
                <a:latin typeface="Tahoma" panose="020B0604030504040204" pitchFamily="34" charset="0"/>
                <a:cs typeface="Tahoma" panose="020B0604030504040204" pitchFamily="34" charset="0"/>
              </a:rPr>
              <a:t>What and how they present – story, experience, issue</a:t>
            </a:r>
          </a:p>
          <a:p>
            <a:pPr marL="0" indent="0">
              <a:lnSpc>
                <a:spcPct val="90000"/>
              </a:lnSpc>
              <a:buNone/>
            </a:pPr>
            <a:endParaRPr lang="en-GB" altLang="en-US" sz="1600" b="1" dirty="0">
              <a:latin typeface="Tahoma" panose="020B0604030504040204" pitchFamily="34" charset="0"/>
              <a:cs typeface="Tahoma" panose="020B0604030504040204" pitchFamily="34" charset="0"/>
            </a:endParaRPr>
          </a:p>
          <a:p>
            <a:pPr>
              <a:lnSpc>
                <a:spcPct val="90000"/>
              </a:lnSpc>
            </a:pPr>
            <a:r>
              <a:rPr lang="en-GB" altLang="en-US" sz="1600" b="1" dirty="0">
                <a:latin typeface="Tahoma" panose="020B0604030504040204" pitchFamily="34" charset="0"/>
                <a:cs typeface="Tahoma" panose="020B0604030504040204" pitchFamily="34" charset="0"/>
              </a:rPr>
              <a:t>To help the supervisee suspend judgement and thus avoid making premature decisions.</a:t>
            </a:r>
          </a:p>
          <a:p>
            <a:pPr>
              <a:lnSpc>
                <a:spcPct val="90000"/>
              </a:lnSpc>
            </a:pPr>
            <a:endParaRPr lang="en-GB" altLang="en-US" sz="1600" b="1" dirty="0">
              <a:latin typeface="Tahoma" panose="020B0604030504040204" pitchFamily="34" charset="0"/>
              <a:cs typeface="Tahoma" panose="020B0604030504040204" pitchFamily="34" charset="0"/>
            </a:endParaRPr>
          </a:p>
          <a:p>
            <a:pPr>
              <a:lnSpc>
                <a:spcPct val="90000"/>
              </a:lnSpc>
            </a:pPr>
            <a:r>
              <a:rPr lang="en-GB" altLang="en-US" sz="1600" b="1" dirty="0">
                <a:latin typeface="Tahoma" panose="020B0604030504040204" pitchFamily="34" charset="0"/>
                <a:cs typeface="Tahoma" panose="020B0604030504040204" pitchFamily="34" charset="0"/>
              </a:rPr>
              <a:t>To develop the ability to “be” with clients prior to “doing” – the relationship</a:t>
            </a:r>
          </a:p>
          <a:p>
            <a:pPr>
              <a:lnSpc>
                <a:spcPct val="90000"/>
              </a:lnSpc>
            </a:pPr>
            <a:endParaRPr lang="en-GB" altLang="en-US" sz="1600" b="1" dirty="0">
              <a:latin typeface="Tahoma" panose="020B0604030504040204" pitchFamily="34" charset="0"/>
              <a:cs typeface="Tahoma" panose="020B0604030504040204" pitchFamily="34" charset="0"/>
            </a:endParaRPr>
          </a:p>
          <a:p>
            <a:pPr>
              <a:lnSpc>
                <a:spcPct val="90000"/>
              </a:lnSpc>
            </a:pPr>
            <a:r>
              <a:rPr lang="en-GB" altLang="en-US" sz="1600" b="1" dirty="0">
                <a:latin typeface="Tahoma" panose="020B0604030504040204" pitchFamily="34" charset="0"/>
                <a:cs typeface="Tahoma" panose="020B0604030504040204" pitchFamily="34" charset="0"/>
              </a:rPr>
              <a:t>To challenge assumptions made by the supervisee</a:t>
            </a:r>
          </a:p>
          <a:p>
            <a:pPr>
              <a:lnSpc>
                <a:spcPct val="90000"/>
              </a:lnSpc>
            </a:pPr>
            <a:endParaRPr lang="en-NZ" sz="1600" dirty="0"/>
          </a:p>
        </p:txBody>
      </p:sp>
    </p:spTree>
    <p:extLst>
      <p:ext uri="{BB962C8B-B14F-4D97-AF65-F5344CB8AC3E}">
        <p14:creationId xmlns:p14="http://schemas.microsoft.com/office/powerpoint/2010/main" val="169311620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4A21E-88D6-4B0D-BFA5-9BC7BAD8D1C6}"/>
              </a:ext>
            </a:extLst>
          </p:cNvPr>
          <p:cNvSpPr>
            <a:spLocks noGrp="1"/>
          </p:cNvSpPr>
          <p:nvPr>
            <p:ph type="title"/>
          </p:nvPr>
        </p:nvSpPr>
        <p:spPr>
          <a:xfrm>
            <a:off x="5411931" y="452718"/>
            <a:ext cx="4638903" cy="1400530"/>
          </a:xfrm>
        </p:spPr>
        <p:txBody>
          <a:bodyPr>
            <a:noAutofit/>
          </a:bodyPr>
          <a:lstStyle/>
          <a:p>
            <a:pPr>
              <a:lnSpc>
                <a:spcPct val="90000"/>
              </a:lnSpc>
            </a:pPr>
            <a:r>
              <a:rPr lang="en-GB" altLang="en-US" sz="2000" b="1" dirty="0">
                <a:latin typeface="Tahoma" panose="020B0604030504040204" pitchFamily="34" charset="0"/>
                <a:cs typeface="Tahoma" panose="020B0604030504040204" pitchFamily="34" charset="0"/>
              </a:rPr>
              <a:t>Mode 2:	</a:t>
            </a:r>
            <a:br>
              <a:rPr lang="en-GB" altLang="en-US" sz="2000" b="1" dirty="0">
                <a:latin typeface="Tahoma" panose="020B0604030504040204" pitchFamily="34" charset="0"/>
                <a:cs typeface="Tahoma" panose="020B0604030504040204" pitchFamily="34" charset="0"/>
              </a:rPr>
            </a:br>
            <a:r>
              <a:rPr lang="en-GB" altLang="en-US" sz="2000" b="1" dirty="0">
                <a:latin typeface="Tahoma" panose="020B0604030504040204" pitchFamily="34" charset="0"/>
                <a:cs typeface="Tahoma" panose="020B0604030504040204" pitchFamily="34" charset="0"/>
              </a:rPr>
              <a:t>    </a:t>
            </a:r>
            <a:br>
              <a:rPr lang="en-GB" altLang="en-US" sz="2000" b="1" dirty="0">
                <a:latin typeface="Tahoma" panose="020B0604030504040204" pitchFamily="34" charset="0"/>
                <a:cs typeface="Tahoma" panose="020B0604030504040204" pitchFamily="34" charset="0"/>
              </a:rPr>
            </a:br>
            <a:r>
              <a:rPr lang="en-GB" altLang="en-US" sz="2000" b="1" dirty="0">
                <a:latin typeface="Tahoma" panose="020B0604030504040204" pitchFamily="34" charset="0"/>
                <a:cs typeface="Tahoma" panose="020B0604030504040204" pitchFamily="34" charset="0"/>
              </a:rPr>
              <a:t>AIM: </a:t>
            </a:r>
            <a:r>
              <a:rPr lang="en-GB" altLang="en-US" sz="2000" b="1" dirty="0"/>
              <a:t>is to increase the supervisee’s choices, skills and interventions.</a:t>
            </a:r>
            <a:br>
              <a:rPr lang="en-GB" altLang="en-US" sz="2000" b="1" dirty="0"/>
            </a:br>
            <a:endParaRPr lang="en-NZ" sz="2000" dirty="0"/>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Large skydiving group mid-air">
            <a:extLst>
              <a:ext uri="{FF2B5EF4-FFF2-40B4-BE49-F238E27FC236}">
                <a16:creationId xmlns:a16="http://schemas.microsoft.com/office/drawing/2014/main" id="{725244FC-A494-0353-1C49-91C669BBE462}"/>
              </a:ext>
            </a:extLst>
          </p:cNvPr>
          <p:cNvPicPr>
            <a:picLocks noChangeAspect="1"/>
          </p:cNvPicPr>
          <p:nvPr/>
        </p:nvPicPr>
        <p:blipFill>
          <a:blip r:embed="rId3"/>
          <a:srcRect l="26473" r="25305"/>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 name="Content Placeholder 2">
            <a:extLst>
              <a:ext uri="{FF2B5EF4-FFF2-40B4-BE49-F238E27FC236}">
                <a16:creationId xmlns:a16="http://schemas.microsoft.com/office/drawing/2014/main" id="{47D5AD41-FC03-4FC1-9943-843F24C14063}"/>
              </a:ext>
            </a:extLst>
          </p:cNvPr>
          <p:cNvSpPr>
            <a:spLocks noGrp="1"/>
          </p:cNvSpPr>
          <p:nvPr>
            <p:ph sz="quarter" idx="13"/>
          </p:nvPr>
        </p:nvSpPr>
        <p:spPr>
          <a:xfrm>
            <a:off x="5410950" y="2052918"/>
            <a:ext cx="4638903" cy="4195481"/>
          </a:xfrm>
        </p:spPr>
        <p:txBody>
          <a:bodyPr>
            <a:normAutofit/>
          </a:bodyPr>
          <a:lstStyle/>
          <a:p>
            <a:pPr>
              <a:lnSpc>
                <a:spcPct val="90000"/>
              </a:lnSpc>
              <a:buNone/>
            </a:pPr>
            <a:r>
              <a:rPr lang="en-GB" altLang="en-US" sz="1900" b="1" dirty="0"/>
              <a:t>Tasks: To assist the supervisee to identify</a:t>
            </a:r>
          </a:p>
          <a:p>
            <a:pPr>
              <a:lnSpc>
                <a:spcPct val="90000"/>
              </a:lnSpc>
            </a:pPr>
            <a:r>
              <a:rPr lang="en-GB" altLang="en-US" sz="1900" b="1" dirty="0"/>
              <a:t>the interventions they made</a:t>
            </a:r>
          </a:p>
          <a:p>
            <a:pPr>
              <a:lnSpc>
                <a:spcPct val="90000"/>
              </a:lnSpc>
              <a:buFont typeface="Wingdings" panose="05000000000000000000" pitchFamily="2" charset="2"/>
              <a:buNone/>
            </a:pPr>
            <a:endParaRPr lang="en-GB" altLang="en-US" sz="1900" b="1" dirty="0"/>
          </a:p>
          <a:p>
            <a:pPr>
              <a:lnSpc>
                <a:spcPct val="90000"/>
              </a:lnSpc>
            </a:pPr>
            <a:r>
              <a:rPr lang="en-GB" altLang="en-US" sz="1900" b="1" dirty="0"/>
              <a:t>The reasons for those interventions</a:t>
            </a:r>
          </a:p>
          <a:p>
            <a:pPr>
              <a:lnSpc>
                <a:spcPct val="90000"/>
              </a:lnSpc>
            </a:pPr>
            <a:endParaRPr lang="en-GB" altLang="en-US" sz="1900" b="1" dirty="0"/>
          </a:p>
          <a:p>
            <a:pPr>
              <a:lnSpc>
                <a:spcPct val="90000"/>
              </a:lnSpc>
            </a:pPr>
            <a:r>
              <a:rPr lang="en-GB" altLang="en-US" sz="1900" b="1" dirty="0"/>
              <a:t>how and when they made the intervention, and what will the outcome be</a:t>
            </a:r>
          </a:p>
          <a:p>
            <a:pPr>
              <a:lnSpc>
                <a:spcPct val="90000"/>
              </a:lnSpc>
            </a:pPr>
            <a:endParaRPr lang="en-GB" altLang="en-US" sz="1900" b="1" dirty="0"/>
          </a:p>
          <a:p>
            <a:pPr>
              <a:lnSpc>
                <a:spcPct val="90000"/>
              </a:lnSpc>
            </a:pPr>
            <a:r>
              <a:rPr lang="en-GB" altLang="en-US" sz="1900" b="1" dirty="0"/>
              <a:t>what he or she wishes to do with the client next</a:t>
            </a:r>
            <a:endParaRPr lang="en-US" altLang="en-US" sz="1900" b="1" dirty="0"/>
          </a:p>
          <a:p>
            <a:pPr>
              <a:lnSpc>
                <a:spcPct val="90000"/>
              </a:lnSpc>
            </a:pPr>
            <a:endParaRPr lang="en-NZ" sz="1900" dirty="0"/>
          </a:p>
        </p:txBody>
      </p:sp>
    </p:spTree>
    <p:extLst>
      <p:ext uri="{BB962C8B-B14F-4D97-AF65-F5344CB8AC3E}">
        <p14:creationId xmlns:p14="http://schemas.microsoft.com/office/powerpoint/2010/main" val="4233761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B245-22C7-4CF9-AE8F-C2D62D3847D0}"/>
              </a:ext>
            </a:extLst>
          </p:cNvPr>
          <p:cNvSpPr>
            <a:spLocks noGrp="1"/>
          </p:cNvSpPr>
          <p:nvPr>
            <p:ph type="title"/>
          </p:nvPr>
        </p:nvSpPr>
        <p:spPr>
          <a:xfrm>
            <a:off x="5282381" y="629266"/>
            <a:ext cx="4767471" cy="1641986"/>
          </a:xfrm>
        </p:spPr>
        <p:txBody>
          <a:bodyPr>
            <a:noAutofit/>
          </a:bodyPr>
          <a:lstStyle/>
          <a:p>
            <a:pPr>
              <a:lnSpc>
                <a:spcPct val="90000"/>
              </a:lnSpc>
            </a:pPr>
            <a:r>
              <a:rPr lang="en-GB" altLang="en-US" sz="1600" b="1" dirty="0">
                <a:latin typeface="Tahoma" panose="020B0604030504040204" pitchFamily="34" charset="0"/>
                <a:cs typeface="Tahoma" panose="020B0604030504040204" pitchFamily="34" charset="0"/>
              </a:rPr>
              <a:t>Mode 3:</a:t>
            </a:r>
            <a:br>
              <a:rPr lang="en-GB" altLang="en-US" sz="1600" b="1" dirty="0">
                <a:latin typeface="Tahoma" panose="020B0604030504040204" pitchFamily="34" charset="0"/>
                <a:cs typeface="Tahoma" panose="020B0604030504040204" pitchFamily="34" charset="0"/>
              </a:rPr>
            </a:br>
            <a:r>
              <a:rPr lang="en-GB" altLang="en-US" sz="1600" b="1" dirty="0">
                <a:latin typeface="Tahoma" panose="020B0604030504040204" pitchFamily="34" charset="0"/>
                <a:cs typeface="Tahoma" panose="020B0604030504040204" pitchFamily="34" charset="0"/>
              </a:rPr>
              <a:t>Supervisee and Client Process and Relationship</a:t>
            </a:r>
            <a:br>
              <a:rPr lang="en-GB" altLang="en-US" sz="1600" b="1" dirty="0">
                <a:latin typeface="Tahoma" panose="020B0604030504040204" pitchFamily="34" charset="0"/>
                <a:cs typeface="Tahoma" panose="020B0604030504040204" pitchFamily="34" charset="0"/>
              </a:rPr>
            </a:br>
            <a:br>
              <a:rPr lang="en-GB" altLang="en-US" sz="1600" b="1" dirty="0">
                <a:latin typeface="Tahoma" panose="020B0604030504040204" pitchFamily="34" charset="0"/>
                <a:cs typeface="Tahoma" panose="020B0604030504040204" pitchFamily="34" charset="0"/>
              </a:rPr>
            </a:br>
            <a:r>
              <a:rPr lang="en-GB" altLang="en-US" sz="1600" b="1" dirty="0"/>
              <a:t>AIM: to assist the supervisee to gain greater insight and understanding of the dynamics of the client/worker relationship by standing outside that relationship</a:t>
            </a:r>
            <a:endParaRPr lang="en-NZ" sz="1600" dirty="0"/>
          </a:p>
        </p:txBody>
      </p:sp>
      <p:pic>
        <p:nvPicPr>
          <p:cNvPr id="16" name="Picture 15" descr="Lock with a love heart">
            <a:extLst>
              <a:ext uri="{FF2B5EF4-FFF2-40B4-BE49-F238E27FC236}">
                <a16:creationId xmlns:a16="http://schemas.microsoft.com/office/drawing/2014/main" id="{49FAE4BF-9EA8-1A4F-7B40-88621963672B}"/>
              </a:ext>
            </a:extLst>
          </p:cNvPr>
          <p:cNvPicPr>
            <a:picLocks noChangeAspect="1"/>
          </p:cNvPicPr>
          <p:nvPr/>
        </p:nvPicPr>
        <p:blipFill>
          <a:blip r:embed="rId3"/>
          <a:srcRect l="31268" r="30718"/>
          <a:stretch/>
        </p:blipFill>
        <p:spPr>
          <a:xfrm>
            <a:off x="-1" y="10"/>
            <a:ext cx="4634680" cy="6857990"/>
          </a:xfrm>
          <a:prstGeom prst="rect">
            <a:avLst/>
          </a:prstGeom>
        </p:spPr>
      </p:pic>
      <p:sp>
        <p:nvSpPr>
          <p:cNvPr id="3" name="Content Placeholder 2">
            <a:extLst>
              <a:ext uri="{FF2B5EF4-FFF2-40B4-BE49-F238E27FC236}">
                <a16:creationId xmlns:a16="http://schemas.microsoft.com/office/drawing/2014/main" id="{D89B1414-42BB-43CB-93F8-2453F3E9EF63}"/>
              </a:ext>
            </a:extLst>
          </p:cNvPr>
          <p:cNvSpPr>
            <a:spLocks noGrp="1"/>
          </p:cNvSpPr>
          <p:nvPr>
            <p:ph sz="quarter" idx="13"/>
          </p:nvPr>
        </p:nvSpPr>
        <p:spPr>
          <a:xfrm>
            <a:off x="5282381" y="2438400"/>
            <a:ext cx="4767471" cy="3809999"/>
          </a:xfrm>
        </p:spPr>
        <p:txBody>
          <a:bodyPr vert="horz" lIns="91440" tIns="45720" rIns="91440" bIns="45720" rtlCol="0" anchor="t">
            <a:normAutofit/>
          </a:bodyPr>
          <a:lstStyle/>
          <a:p>
            <a:pPr>
              <a:lnSpc>
                <a:spcPct val="90000"/>
              </a:lnSpc>
            </a:pPr>
            <a:r>
              <a:rPr lang="en-GB" altLang="en-US" sz="1600" b="1" dirty="0"/>
              <a:t>TASKS:</a:t>
            </a:r>
            <a:endParaRPr lang="en-US" dirty="0"/>
          </a:p>
          <a:p>
            <a:pPr>
              <a:lnSpc>
                <a:spcPct val="90000"/>
              </a:lnSpc>
            </a:pPr>
            <a:endParaRPr lang="en-GB" altLang="en-US" sz="1600" b="1" dirty="0"/>
          </a:p>
          <a:p>
            <a:pPr>
              <a:lnSpc>
                <a:spcPct val="90000"/>
              </a:lnSpc>
            </a:pPr>
            <a:r>
              <a:rPr lang="en-GB" altLang="en-US" sz="1600" b="1" dirty="0"/>
              <a:t>to pay particular attention to what was happening consciously and unconsciously in the client/worker relationship,</a:t>
            </a:r>
          </a:p>
          <a:p>
            <a:pPr>
              <a:lnSpc>
                <a:spcPct val="90000"/>
              </a:lnSpc>
            </a:pPr>
            <a:r>
              <a:rPr lang="en-GB" altLang="en-US" sz="1600" b="1" dirty="0"/>
              <a:t>What are the patterns and history</a:t>
            </a:r>
          </a:p>
          <a:p>
            <a:pPr>
              <a:lnSpc>
                <a:spcPct val="90000"/>
              </a:lnSpc>
            </a:pPr>
            <a:r>
              <a:rPr lang="en-GB" altLang="en-US" sz="1600" b="1" dirty="0"/>
              <a:t>how the session / interaction started and finished</a:t>
            </a:r>
          </a:p>
          <a:p>
            <a:pPr>
              <a:lnSpc>
                <a:spcPct val="90000"/>
              </a:lnSpc>
            </a:pPr>
            <a:endParaRPr lang="en-GB" altLang="en-US" sz="1600" b="1" dirty="0"/>
          </a:p>
          <a:p>
            <a:pPr>
              <a:lnSpc>
                <a:spcPct val="90000"/>
              </a:lnSpc>
            </a:pPr>
            <a:r>
              <a:rPr lang="en-GB" altLang="en-US" sz="1600" b="1" dirty="0"/>
              <a:t>what happened around the </a:t>
            </a:r>
            <a:r>
              <a:rPr lang="en-GB" altLang="en-US" sz="1600" b="1" dirty="0" err="1"/>
              <a:t>edges,the</a:t>
            </a:r>
            <a:r>
              <a:rPr lang="en-GB" altLang="en-US" sz="1600" b="1" dirty="0"/>
              <a:t> images, themes and metaphors which emerged </a:t>
            </a:r>
          </a:p>
          <a:p>
            <a:pPr>
              <a:lnSpc>
                <a:spcPct val="90000"/>
              </a:lnSpc>
            </a:pPr>
            <a:endParaRPr lang="en-NZ" sz="1700" dirty="0"/>
          </a:p>
        </p:txBody>
      </p:sp>
    </p:spTree>
    <p:extLst>
      <p:ext uri="{BB962C8B-B14F-4D97-AF65-F5344CB8AC3E}">
        <p14:creationId xmlns:p14="http://schemas.microsoft.com/office/powerpoint/2010/main" val="401872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9B543C-22DD-4CF0-B1E8-AC20881D55CB}"/>
              </a:ext>
            </a:extLst>
          </p:cNvPr>
          <p:cNvSpPr>
            <a:spLocks noGrp="1"/>
          </p:cNvSpPr>
          <p:nvPr>
            <p:ph type="title"/>
          </p:nvPr>
        </p:nvSpPr>
        <p:spPr>
          <a:xfrm>
            <a:off x="5411931" y="452718"/>
            <a:ext cx="4638903" cy="1400530"/>
          </a:xfrm>
        </p:spPr>
        <p:txBody>
          <a:bodyPr>
            <a:normAutofit/>
          </a:bodyPr>
          <a:lstStyle/>
          <a:p>
            <a:pPr>
              <a:lnSpc>
                <a:spcPct val="90000"/>
              </a:lnSpc>
            </a:pPr>
            <a:r>
              <a:rPr lang="en-GB" altLang="en-US" sz="2600" b="1">
                <a:latin typeface="Tahoma" panose="020B0604030504040204" pitchFamily="34" charset="0"/>
                <a:cs typeface="Tahoma" panose="020B0604030504040204" pitchFamily="34" charset="0"/>
              </a:rPr>
              <a:t>Mode 4:	</a:t>
            </a:r>
            <a:br>
              <a:rPr lang="en-GB" altLang="en-US" sz="2600" b="1">
                <a:latin typeface="Tahoma" panose="020B0604030504040204" pitchFamily="34" charset="0"/>
                <a:cs typeface="Tahoma" panose="020B0604030504040204" pitchFamily="34" charset="0"/>
              </a:rPr>
            </a:br>
            <a:r>
              <a:rPr lang="en-GB" altLang="en-US" sz="2600" b="1">
                <a:latin typeface="Tahoma" panose="020B0604030504040204" pitchFamily="34" charset="0"/>
                <a:cs typeface="Tahoma" panose="020B0604030504040204" pitchFamily="34" charset="0"/>
              </a:rPr>
              <a:t>Focus on the Supervisee’s Counter- transference</a:t>
            </a:r>
            <a:endParaRPr lang="en-NZ" sz="2600"/>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Empty speech bubbles">
            <a:extLst>
              <a:ext uri="{FF2B5EF4-FFF2-40B4-BE49-F238E27FC236}">
                <a16:creationId xmlns:a16="http://schemas.microsoft.com/office/drawing/2014/main" id="{AC08080F-438D-75AC-FB91-806BD9BC0417}"/>
              </a:ext>
            </a:extLst>
          </p:cNvPr>
          <p:cNvPicPr>
            <a:picLocks noChangeAspect="1"/>
          </p:cNvPicPr>
          <p:nvPr/>
        </p:nvPicPr>
        <p:blipFill>
          <a:blip r:embed="rId3"/>
          <a:srcRect l="30045" r="21550"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 name="Content Placeholder 2">
            <a:extLst>
              <a:ext uri="{FF2B5EF4-FFF2-40B4-BE49-F238E27FC236}">
                <a16:creationId xmlns:a16="http://schemas.microsoft.com/office/drawing/2014/main" id="{59B8E7A4-0B88-4C43-86D6-196122DBD824}"/>
              </a:ext>
            </a:extLst>
          </p:cNvPr>
          <p:cNvSpPr>
            <a:spLocks noGrp="1"/>
          </p:cNvSpPr>
          <p:nvPr>
            <p:ph sz="quarter" idx="13"/>
          </p:nvPr>
        </p:nvSpPr>
        <p:spPr>
          <a:xfrm>
            <a:off x="5410950" y="2052918"/>
            <a:ext cx="4638903" cy="4195481"/>
          </a:xfrm>
        </p:spPr>
        <p:txBody>
          <a:bodyPr>
            <a:normAutofit/>
          </a:bodyPr>
          <a:lstStyle/>
          <a:p>
            <a:pPr>
              <a:lnSpc>
                <a:spcPct val="90000"/>
              </a:lnSpc>
              <a:buNone/>
            </a:pPr>
            <a:r>
              <a:rPr lang="en-GB" altLang="en-US" sz="1600" b="1" dirty="0"/>
              <a:t>AIM: to explore all forms of counter-transference in order that the supervisee is able to </a:t>
            </a:r>
            <a:r>
              <a:rPr lang="en-GB" altLang="en-US" sz="1600" b="1" i="1" dirty="0"/>
              <a:t>respond rather than react to</a:t>
            </a:r>
            <a:r>
              <a:rPr lang="en-GB" altLang="en-US" sz="1600" b="1" dirty="0"/>
              <a:t> the client</a:t>
            </a:r>
            <a:endParaRPr lang="en-US" altLang="en-US" sz="1600" b="1" dirty="0"/>
          </a:p>
          <a:p>
            <a:pPr>
              <a:lnSpc>
                <a:spcPct val="90000"/>
              </a:lnSpc>
              <a:buNone/>
            </a:pPr>
            <a:endParaRPr lang="en-GB" altLang="en-US" sz="1600" b="1" i="1" dirty="0">
              <a:latin typeface="Tahoma" panose="020B0604030504040204" pitchFamily="34" charset="0"/>
              <a:cs typeface="Tahoma" panose="020B0604030504040204" pitchFamily="34" charset="0"/>
            </a:endParaRPr>
          </a:p>
          <a:p>
            <a:pPr>
              <a:lnSpc>
                <a:spcPct val="90000"/>
              </a:lnSpc>
              <a:buNone/>
            </a:pPr>
            <a:r>
              <a:rPr lang="en-GB" altLang="en-US" sz="1600" b="1" i="1" dirty="0">
                <a:latin typeface="Tahoma" panose="020B0604030504040204" pitchFamily="34" charset="0"/>
                <a:cs typeface="Tahoma" panose="020B0604030504040204" pitchFamily="34" charset="0"/>
              </a:rPr>
              <a:t>Tasks:</a:t>
            </a:r>
            <a:endParaRPr lang="en-GB" altLang="en-US" sz="1600" b="1" dirty="0">
              <a:latin typeface="Tahoma" panose="020B0604030504040204" pitchFamily="34" charset="0"/>
              <a:cs typeface="Tahoma" panose="020B0604030504040204" pitchFamily="34" charset="0"/>
            </a:endParaRPr>
          </a:p>
          <a:p>
            <a:pPr>
              <a:lnSpc>
                <a:spcPct val="90000"/>
              </a:lnSpc>
            </a:pPr>
            <a:r>
              <a:rPr lang="en-GB" altLang="en-US" sz="1600" b="1" dirty="0">
                <a:latin typeface="Tahoma" panose="020B0604030504040204" pitchFamily="34" charset="0"/>
                <a:cs typeface="Tahoma" panose="020B0604030504040204" pitchFamily="34" charset="0"/>
              </a:rPr>
              <a:t>To concentrate on whatever is still being carried by the supervisee, both consciously and unconsciously from the client and the session / interaction</a:t>
            </a:r>
          </a:p>
          <a:p>
            <a:pPr>
              <a:lnSpc>
                <a:spcPct val="90000"/>
              </a:lnSpc>
            </a:pPr>
            <a:endParaRPr lang="en-GB" altLang="en-US" sz="1600" b="1" dirty="0">
              <a:latin typeface="Tahoma" panose="020B0604030504040204" pitchFamily="34" charset="0"/>
              <a:cs typeface="Tahoma" panose="020B0604030504040204" pitchFamily="34" charset="0"/>
            </a:endParaRPr>
          </a:p>
          <a:p>
            <a:pPr>
              <a:lnSpc>
                <a:spcPct val="90000"/>
              </a:lnSpc>
            </a:pPr>
            <a:r>
              <a:rPr lang="en-GB" altLang="en-US" sz="1600" b="1" dirty="0">
                <a:latin typeface="Tahoma" panose="020B0604030504040204" pitchFamily="34" charset="0"/>
                <a:cs typeface="Tahoma" panose="020B0604030504040204" pitchFamily="34" charset="0"/>
              </a:rPr>
              <a:t>To focus on the internal processes of the supervisee and how this is affecting the work they are doing with clients</a:t>
            </a:r>
          </a:p>
          <a:p>
            <a:pPr>
              <a:lnSpc>
                <a:spcPct val="90000"/>
              </a:lnSpc>
            </a:pPr>
            <a:endParaRPr lang="en-US" altLang="en-US" sz="1600" b="1" dirty="0">
              <a:latin typeface="Tahoma" panose="020B0604030504040204" pitchFamily="34" charset="0"/>
              <a:cs typeface="Tahoma" panose="020B0604030504040204" pitchFamily="34" charset="0"/>
            </a:endParaRPr>
          </a:p>
          <a:p>
            <a:pPr>
              <a:lnSpc>
                <a:spcPct val="90000"/>
              </a:lnSpc>
            </a:pPr>
            <a:endParaRPr lang="en-NZ" sz="1600" dirty="0"/>
          </a:p>
        </p:txBody>
      </p:sp>
    </p:spTree>
    <p:extLst>
      <p:ext uri="{BB962C8B-B14F-4D97-AF65-F5344CB8AC3E}">
        <p14:creationId xmlns:p14="http://schemas.microsoft.com/office/powerpoint/2010/main" val="16820165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Document" ma:contentTypeID="0x010100F9E5406042B6D74281C386E82A9DE68400D818AB4205238740B9841BF5F2E070DF" ma:contentTypeVersion="78" ma:contentTypeDescription="Create a new document." ma:contentTypeScope="" ma:versionID="cb51e943e63bc6fbafe5aafe0f4d1f4e">
  <xsd:schema xmlns:xsd="http://www.w3.org/2001/XMLSchema" xmlns:xs="http://www.w3.org/2001/XMLSchema" xmlns:p="http://schemas.microsoft.com/office/2006/metadata/properties" xmlns:ns2="c150b595-addc-4a5f-a362-76477efe2a60" xmlns:ns3="4f9c820c-e7e2-444d-97ee-45f2b3485c1d" xmlns:ns4="15ffb055-6eb4-45a1-bc20-bf2ac0d420da" xmlns:ns5="725c79e5-42ce-4aa0-ac78-b6418001f0d2" xmlns:ns6="c91a514c-9034-4fa3-897a-8352025b26ed" xmlns:ns7="03defcac-0f78-428e-831b-ef4deed1ee9d" xmlns:ns8="a8532c99-053d-4609-b0f3-590a322aae29" targetNamespace="http://schemas.microsoft.com/office/2006/metadata/properties" ma:root="true" ma:fieldsID="56f62b50b42aeb2b132e389848d9f089" ns2:_="" ns3:_="" ns4:_="" ns5:_="" ns6:_="" ns7:_="" ns8:_="">
    <xsd:import namespace="c150b595-addc-4a5f-a362-76477efe2a60"/>
    <xsd:import namespace="4f9c820c-e7e2-444d-97ee-45f2b3485c1d"/>
    <xsd:import namespace="15ffb055-6eb4-45a1-bc20-bf2ac0d420da"/>
    <xsd:import namespace="725c79e5-42ce-4aa0-ac78-b6418001f0d2"/>
    <xsd:import namespace="c91a514c-9034-4fa3-897a-8352025b26ed"/>
    <xsd:import namespace="03defcac-0f78-428e-831b-ef4deed1ee9d"/>
    <xsd:import namespace="a8532c99-053d-4609-b0f3-590a322aae29"/>
    <xsd:element name="properties">
      <xsd:complexType>
        <xsd:sequence>
          <xsd:element name="documentManagement">
            <xsd:complexType>
              <xsd:all>
                <xsd:element ref="ns2:e901982cccc34bcfb7ea5c390587ecf2" minOccurs="0"/>
                <xsd:element ref="ns2:TaxCatchAll" minOccurs="0"/>
                <xsd:element ref="ns3:DocumentType" minOccurs="0"/>
                <xsd:element ref="ns4:KeyWords" minOccurs="0"/>
                <xsd:element ref="ns3:Narrative" minOccurs="0"/>
                <xsd:element ref="ns4:SecurityClassification" minOccurs="0"/>
                <xsd:element ref="ns3:Subactivity" minOccurs="0"/>
                <xsd:element ref="ns3:Case" minOccurs="0"/>
                <xsd:element ref="ns3:RelatedPeople" minOccurs="0"/>
                <xsd:element ref="ns3:CategoryName" minOccurs="0"/>
                <xsd:element ref="ns3:CategoryValue" minOccurs="0"/>
                <xsd:element ref="ns3:BusinessValue" minOccurs="0"/>
                <xsd:element ref="ns3:FunctionGroup" minOccurs="0"/>
                <xsd:element ref="ns3:Function" minOccurs="0"/>
                <xsd:element ref="ns3:PRAType" minOccurs="0"/>
                <xsd:element ref="ns3:PRADate1" minOccurs="0"/>
                <xsd:element ref="ns3:PRADate2" minOccurs="0"/>
                <xsd:element ref="ns3:PRADate3" minOccurs="0"/>
                <xsd:element ref="ns3:PRADateDisposal" minOccurs="0"/>
                <xsd:element ref="ns3:PRADateTrigger" minOccurs="0"/>
                <xsd:element ref="ns3:PRAText1" minOccurs="0"/>
                <xsd:element ref="ns3:PRAText2" minOccurs="0"/>
                <xsd:element ref="ns3:PRAText3" minOccurs="0"/>
                <xsd:element ref="ns3:PRAText4" minOccurs="0"/>
                <xsd:element ref="ns3:PRAText5" minOccurs="0"/>
                <xsd:element ref="ns3:AggregationStatus" minOccurs="0"/>
                <xsd:element ref="ns3:Project" minOccurs="0"/>
                <xsd:element ref="ns3:Activity" minOccurs="0"/>
                <xsd:element ref="ns5:AggregationNarrative" minOccurs="0"/>
                <xsd:element ref="ns6:Channel" minOccurs="0"/>
                <xsd:element ref="ns6:Team" minOccurs="0"/>
                <xsd:element ref="ns6:Level2" minOccurs="0"/>
                <xsd:element ref="ns6:Level3" minOccurs="0"/>
                <xsd:element ref="ns7:Priority" minOccurs="0"/>
                <xsd:element ref="ns2:NMITProgramme" minOccurs="0"/>
                <xsd:element ref="ns2:NMITArea" minOccurs="0"/>
                <xsd:element ref="ns2:NMITGroup" minOccurs="0"/>
                <xsd:element ref="ns2:NMITCourse" minOccurs="0"/>
                <xsd:element ref="ns2:NMITCourseCode" minOccurs="0"/>
                <xsd:element ref="ns2:Moderation" minOccurs="0"/>
                <xsd:element ref="ns2:CourseStatus" minOccurs="0"/>
                <xsd:element ref="ns8:MediaServiceMetadata" minOccurs="0"/>
                <xsd:element ref="ns8:MediaServiceFastMetadata" minOccurs="0"/>
                <xsd:element ref="ns8:of760f40dbcf4641bc337cc18ad19c9c" minOccurs="0"/>
                <xsd:element ref="ns8:MediaServiceAutoKeyPoints" minOccurs="0"/>
                <xsd:element ref="ns8:MediaServiceKeyPoints" minOccurs="0"/>
                <xsd:element ref="ns8:MediaServiceAutoTags" minOccurs="0"/>
                <xsd:element ref="ns8:MediaServiceOCR" minOccurs="0"/>
                <xsd:element ref="ns8:MediaServiceGenerationTime" minOccurs="0"/>
                <xsd:element ref="ns8:MediaServiceEventHashCode" minOccurs="0"/>
                <xsd:element ref="ns8:MediaServiceDateTaken" minOccurs="0"/>
                <xsd:element ref="ns8:lcf76f155ced4ddcb4097134ff3c332f" minOccurs="0"/>
                <xsd:element ref="ns8:MediaLengthInSeconds" minOccurs="0"/>
                <xsd:element ref="ns2:SharedWithUsers" minOccurs="0"/>
                <xsd:element ref="ns2:SharedWithDetails" minOccurs="0"/>
                <xsd:element ref="ns8:MediaServiceLocation" minOccurs="0"/>
                <xsd:element ref="ns8:MediaServiceSearchProperties" minOccurs="0"/>
                <xsd:element ref="ns8:MediaServiceObjectDetectorVersions" minOccurs="0"/>
                <xsd:element ref="ns2:SetLabel" minOccurs="0"/>
                <xsd:element ref="ns2:Override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0b595-addc-4a5f-a362-76477efe2a60" elementFormDefault="qualified">
    <xsd:import namespace="http://schemas.microsoft.com/office/2006/documentManagement/types"/>
    <xsd:import namespace="http://schemas.microsoft.com/office/infopath/2007/PartnerControls"/>
    <xsd:element name="e901982cccc34bcfb7ea5c390587ecf2" ma:index="8" nillable="true" ma:taxonomy="true" ma:internalName="e901982cccc34bcfb7ea5c390587ecf2" ma:taxonomyFieldName="Programmes" ma:displayName="Programmes" ma:readOnly="false" ma:default="" ma:fieldId="{e901982c-ccc3-4bcf-b7ea-5c390587ecf2}" ma:taxonomyMulti="true" ma:sspId="aff2368f-06c5-4ec1-815f-ee39fb0e2878" ma:termSetId="af591397-c2e0-4ccc-8a35-a6b970e25d4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b647b82-6557-45cd-ab9b-7681785baef8}" ma:internalName="TaxCatchAll" ma:showField="CatchAllData" ma:web="c150b595-addc-4a5f-a362-76477efe2a60">
      <xsd:complexType>
        <xsd:complexContent>
          <xsd:extension base="dms:MultiChoiceLookup">
            <xsd:sequence>
              <xsd:element name="Value" type="dms:Lookup" maxOccurs="unbounded" minOccurs="0" nillable="true"/>
            </xsd:sequence>
          </xsd:extension>
        </xsd:complexContent>
      </xsd:complexType>
    </xsd:element>
    <xsd:element name="NMITProgramme" ma:index="42" nillable="true" ma:displayName="Programme" ma:hidden="true" ma:internalName="NMITProgramme" ma:readOnly="false">
      <xsd:simpleType>
        <xsd:restriction base="dms:Text">
          <xsd:maxLength value="255"/>
        </xsd:restriction>
      </xsd:simpleType>
    </xsd:element>
    <xsd:element name="NMITArea" ma:index="43" nillable="true" ma:displayName="Area" ma:default="NA" ma:hidden="true" ma:indexed="true" ma:internalName="NMITArea">
      <xsd:simpleType>
        <xsd:restriction base="dms:Text">
          <xsd:maxLength value="255"/>
        </xsd:restriction>
      </xsd:simpleType>
    </xsd:element>
    <xsd:element name="NMITGroup" ma:index="44" nillable="true" ma:displayName="Group" ma:hidden="true" ma:indexed="true" ma:internalName="NMITGroup" ma:readOnly="false">
      <xsd:simpleType>
        <xsd:restriction base="dms:Text">
          <xsd:maxLength value="255"/>
        </xsd:restriction>
      </xsd:simpleType>
    </xsd:element>
    <xsd:element name="NMITCourse" ma:index="45" nillable="true" ma:displayName="Course" ma:default="NA" ma:hidden="true" ma:indexed="true" ma:internalName="NMITCourse">
      <xsd:simpleType>
        <xsd:restriction base="dms:Text">
          <xsd:maxLength value="255"/>
        </xsd:restriction>
      </xsd:simpleType>
    </xsd:element>
    <xsd:element name="NMITCourseCode" ma:index="46" nillable="true" ma:displayName="Course Code" ma:hidden="true" ma:indexed="true" ma:internalName="NMITCourseCode" ma:readOnly="false">
      <xsd:simpleType>
        <xsd:restriction base="dms:Text">
          <xsd:maxLength value="255"/>
        </xsd:restriction>
      </xsd:simpleType>
    </xsd:element>
    <xsd:element name="Moderation" ma:index="48" nillable="true" ma:displayName="Moderation" ma:default="0" ma:indexed="true" ma:internalName="Moderation">
      <xsd:simpleType>
        <xsd:restriction base="dms:Boolean"/>
      </xsd:simpleType>
    </xsd:element>
    <xsd:element name="CourseStatus" ma:index="49" nillable="true" ma:displayName="Course Status" ma:default="NA" ma:format="Dropdown" ma:hidden="true" ma:indexed="true" ma:internalName="CourseStatus">
      <xsd:simpleType>
        <xsd:restriction base="dms:Choice">
          <xsd:enumeration value="Active"/>
          <xsd:enumeration value="Expiring"/>
          <xsd:enumeration value="Discontinued"/>
          <xsd:enumeration value="NA"/>
        </xsd:restriction>
      </xsd:simpleType>
    </xsd:element>
    <xsd:element name="SharedWithUsers" ma:index="6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5" nillable="true" ma:displayName="Shared With Details" ma:internalName="SharedWithDetails" ma:readOnly="true">
      <xsd:simpleType>
        <xsd:restriction base="dms:Note">
          <xsd:maxLength value="255"/>
        </xsd:restriction>
      </xsd:simpleType>
    </xsd:element>
    <xsd:element name="SetLabel" ma:index="69" nillable="true" ma:displayName="Set Label" ma:default="D03M" ma:hidden="true" ma:internalName="SetLabel">
      <xsd:simpleType>
        <xsd:restriction base="dms:Text">
          <xsd:maxLength value="255"/>
        </xsd:restriction>
      </xsd:simpleType>
    </xsd:element>
    <xsd:element name="OverrideLabel" ma:index="70" nillable="true" ma:displayName="Override Label" ma:hidden="true" ma:internalName="OverrideLabe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0" nillable="true" ma:displayName="Document Type" ma:format="Dropdown" ma:hidden="true" ma:internalName="DocumentType" ma:readOnly="false">
      <xsd:simpleType>
        <xsd:restriction base="dms:Choice">
          <xsd:enumeration value="APPLICATION, certificate, consent related"/>
          <xsd:enumeration value="BUDGET"/>
          <xsd:enumeration value="BUSINESS DEVELOPMENT, Business case, Business Planning"/>
          <xsd:enumeration value="CONTRACT, Variation, Agreement"/>
          <xsd:enumeration value="CORRESPONDENCE"/>
          <xsd:enumeration value="DRAWING, Plan, Map"/>
          <xsd:enumeration value="EMPLOYMENT related"/>
          <xsd:enumeration value="ENROLMENTS"/>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ROGRAMME DEVELOPMENT"/>
          <xsd:enumeration value="PUBLICATION material"/>
          <xsd:enumeration value="PURCHASING related"/>
          <xsd:enumeration value="QUALIFICATIONS, transcripts, results"/>
          <xsd:enumeration value="REPORT, or planning related"/>
          <xsd:enumeration value="RULES, Policy, Bylaw, procedure"/>
          <xsd:enumeration value="SERVICE REQUEST related"/>
          <xsd:enumeration value="SPECIFICATION or standard"/>
          <xsd:enumeration value="STUDENT related"/>
          <xsd:enumeration value="SUPPLIER PRODUCT Info"/>
          <xsd:enumeration value="TEACHING RESOURCES"/>
          <xsd:enumeration value="TEMPLATE, Checklist or Form"/>
        </xsd:restriction>
      </xsd:simpleType>
    </xsd:element>
    <xsd:element name="Narrative" ma:index="12" nillable="true" ma:displayName="Narrative" ma:internalName="Narrative" ma:readOnly="false">
      <xsd:simpleType>
        <xsd:restriction base="dms:Note">
          <xsd:maxLength value="255"/>
        </xsd:restriction>
      </xsd:simpleType>
    </xsd:element>
    <xsd:element name="Subactivity" ma:index="14" nillable="true" ma:displayName="Subactivity" ma:default="NA" ma:hidden="true" ma:indexed="true" ma:internalName="Subactivity" ma:readOnly="false">
      <xsd:simpleType>
        <xsd:restriction base="dms:Text">
          <xsd:maxLength value="255"/>
        </xsd:restriction>
      </xsd:simpleType>
    </xsd:element>
    <xsd:element name="Case" ma:index="15" nillable="true" ma:displayName="Case" ma:default="NA" ma:hidden="true" ma:internalName="Case" ma:readOnly="false">
      <xsd:simpleType>
        <xsd:restriction base="dms:Text">
          <xsd:maxLength value="255"/>
        </xsd:restriction>
      </xsd:simpleType>
    </xsd:element>
    <xsd:element name="RelatedPeople" ma:index="16"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7" nillable="true" ma:displayName="Category 1" ma:default="NA" ma:hidden="true" ma:internalName="CategoryName" ma:readOnly="false">
      <xsd:simpleType>
        <xsd:restriction base="dms:Text">
          <xsd:maxLength value="255"/>
        </xsd:restriction>
      </xsd:simpleType>
    </xsd:element>
    <xsd:element name="CategoryValue" ma:index="18" nillable="true" ma:displayName="Category 2" ma:default="NA" ma:hidden="true" ma:internalName="CategoryValue" ma:readOnly="false">
      <xsd:simpleType>
        <xsd:restriction base="dms:Text">
          <xsd:maxLength value="255"/>
        </xsd:restriction>
      </xsd:simpleType>
    </xsd:element>
    <xsd:element name="BusinessValue" ma:index="19" nillable="true" ma:displayName="Business Value" ma:hidden="true" ma:internalName="BusinessValue" ma:readOnly="false">
      <xsd:simpleType>
        <xsd:restriction base="dms:Text">
          <xsd:maxLength value="255"/>
        </xsd:restriction>
      </xsd:simpleType>
    </xsd:element>
    <xsd:element name="FunctionGroup" ma:index="20" nillable="true" ma:displayName="Function Group" ma:default="Education" ma:hidden="true" ma:internalName="FunctionGroup" ma:readOnly="false">
      <xsd:simpleType>
        <xsd:restriction base="dms:Text">
          <xsd:maxLength value="255"/>
        </xsd:restriction>
      </xsd:simpleType>
    </xsd:element>
    <xsd:element name="Function" ma:index="21" nillable="true" ma:displayName="Function" ma:default="Academic Delivery" ma:hidden="true" ma:internalName="Function" ma:readOnly="false">
      <xsd:simpleType>
        <xsd:restriction base="dms:Text">
          <xsd:maxLength value="255"/>
        </xsd:restriction>
      </xsd:simpleType>
    </xsd:element>
    <xsd:element name="PRAType" ma:index="22" nillable="true" ma:displayName="PRA Type" ma:default="Doc" ma:indexed="true" ma:internalName="PRAType">
      <xsd:simpleType>
        <xsd:restriction base="dms:Text">
          <xsd:maxLength value="255"/>
        </xsd:restriction>
      </xsd:simpleType>
    </xsd:element>
    <xsd:element name="PRADate1" ma:index="23" nillable="true" ma:displayName="PRA Date 1" ma:format="DateOnly" ma:hidden="true" ma:internalName="PRADate1" ma:readOnly="false">
      <xsd:simpleType>
        <xsd:restriction base="dms:DateTime"/>
      </xsd:simpleType>
    </xsd:element>
    <xsd:element name="PRADate2" ma:index="24" nillable="true" ma:displayName="PRA Date 2" ma:format="DateOnly" ma:hidden="true" ma:internalName="PRADate2" ma:readOnly="false">
      <xsd:simpleType>
        <xsd:restriction base="dms:DateTime"/>
      </xsd:simpleType>
    </xsd:element>
    <xsd:element name="PRADate3" ma:index="25" nillable="true" ma:displayName="PRA Date 3" ma:format="DateOnly" ma:hidden="true" ma:internalName="PRADate3" ma:readOnly="false">
      <xsd:simpleType>
        <xsd:restriction base="dms:DateTime"/>
      </xsd:simpleType>
    </xsd:element>
    <xsd:element name="PRADateDisposal" ma:index="26" nillable="true" ma:displayName="PRA Date Disposal" ma:format="DateOnly" ma:hidden="true" ma:internalName="PRADateDisposal" ma:readOnly="false">
      <xsd:simpleType>
        <xsd:restriction base="dms:DateTime"/>
      </xsd:simpleType>
    </xsd:element>
    <xsd:element name="PRADateTrigger" ma:index="27" nillable="true" ma:displayName="PRA Date Trigger" ma:format="DateOnly" ma:hidden="true" ma:internalName="PRADateTrigger" ma:readOnly="false">
      <xsd:simpleType>
        <xsd:restriction base="dms:DateTime"/>
      </xsd:simpleType>
    </xsd:element>
    <xsd:element name="PRAText1" ma:index="28" nillable="true" ma:displayName="PRA Text 1" ma:hidden="true" ma:internalName="PRAText1" ma:readOnly="false">
      <xsd:simpleType>
        <xsd:restriction base="dms:Text">
          <xsd:maxLength value="255"/>
        </xsd:restriction>
      </xsd:simpleType>
    </xsd:element>
    <xsd:element name="PRAText2" ma:index="29" nillable="true" ma:displayName="PRA Text 2" ma:hidden="true" ma:internalName="PRAText2" ma:readOnly="false">
      <xsd:simpleType>
        <xsd:restriction base="dms:Text">
          <xsd:maxLength value="255"/>
        </xsd:restriction>
      </xsd:simpleType>
    </xsd:element>
    <xsd:element name="PRAText3" ma:index="30" nillable="true" ma:displayName="PRA Text 3" ma:hidden="true" ma:internalName="PRAText3" ma:readOnly="false">
      <xsd:simpleType>
        <xsd:restriction base="dms:Text">
          <xsd:maxLength value="255"/>
        </xsd:restriction>
      </xsd:simpleType>
    </xsd:element>
    <xsd:element name="PRAText4" ma:index="31" nillable="true" ma:displayName="PRA Text 4" ma:hidden="true" ma:internalName="PRAText4" ma:readOnly="false">
      <xsd:simpleType>
        <xsd:restriction base="dms:Text">
          <xsd:maxLength value="255"/>
        </xsd:restriction>
      </xsd:simpleType>
    </xsd:element>
    <xsd:element name="PRAText5" ma:index="32" nillable="true" ma:displayName="PRA Text 5" ma:hidden="true" ma:internalName="PRAText5" ma:readOnly="false">
      <xsd:simpleType>
        <xsd:restriction base="dms:Text">
          <xsd:maxLength value="255"/>
        </xsd:restriction>
      </xsd:simpleType>
    </xsd:element>
    <xsd:element name="AggregationStatus" ma:index="33"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34" nillable="true" ma:displayName="Project" ma:default="NA" ma:hidden="true" ma:internalName="Project" ma:readOnly="false">
      <xsd:simpleType>
        <xsd:restriction base="dms:Text">
          <xsd:maxLength value="255"/>
        </xsd:restriction>
      </xsd:simpleType>
    </xsd:element>
    <xsd:element name="Activity" ma:index="35" nillable="true" ma:displayName="Activity" ma:default="Course Deliver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11" nillable="true" ma:displayName="Key Words" ma:hidden="true" ma:internalName="KeyWords" ma:readOnly="false">
      <xsd:simpleType>
        <xsd:restriction base="dms:Note"/>
      </xsd:simpleType>
    </xsd:element>
    <xsd:element name="SecurityClassification" ma:index="13"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6"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7" nillable="true" ma:displayName="Channel" ma:default="NA" ma:hidden="true" ma:internalName="Channel" ma:readOnly="false">
      <xsd:simpleType>
        <xsd:restriction base="dms:Text">
          <xsd:maxLength value="255"/>
        </xsd:restriction>
      </xsd:simpleType>
    </xsd:element>
    <xsd:element name="Team" ma:index="38" nillable="true" ma:displayName="Team" ma:default="" ma:hidden="true" ma:internalName="Team" ma:readOnly="false">
      <xsd:simpleType>
        <xsd:restriction base="dms:Text">
          <xsd:maxLength value="255"/>
        </xsd:restriction>
      </xsd:simpleType>
    </xsd:element>
    <xsd:element name="Level2" ma:index="39" nillable="true" ma:displayName="Level2" ma:default="NA" ma:hidden="true" ma:internalName="Level2" ma:readOnly="false">
      <xsd:simpleType>
        <xsd:restriction base="dms:Text">
          <xsd:maxLength value="255"/>
        </xsd:restriction>
      </xsd:simpleType>
    </xsd:element>
    <xsd:element name="Level3" ma:index="40" nillable="true" ma:displayName="Level3" ma:hidden="true" ma:internalName="Level3"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defcac-0f78-428e-831b-ef4deed1ee9d" elementFormDefault="qualified">
    <xsd:import namespace="http://schemas.microsoft.com/office/2006/documentManagement/types"/>
    <xsd:import namespace="http://schemas.microsoft.com/office/infopath/2007/PartnerControls"/>
    <xsd:element name="Priority" ma:index="41" nillable="true" ma:displayName="Priority" ma:default="NA" ma:indexed="true" ma:internalName="Priori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532c99-053d-4609-b0f3-590a322aae29" elementFormDefault="qualified">
    <xsd:import namespace="http://schemas.microsoft.com/office/2006/documentManagement/types"/>
    <xsd:import namespace="http://schemas.microsoft.com/office/infopath/2007/PartnerControls"/>
    <xsd:element name="MediaServiceMetadata" ma:index="50" nillable="true" ma:displayName="MediaServiceMetadata" ma:hidden="true" ma:internalName="MediaServiceMetadata" ma:readOnly="true">
      <xsd:simpleType>
        <xsd:restriction base="dms:Note"/>
      </xsd:simpleType>
    </xsd:element>
    <xsd:element name="MediaServiceFastMetadata" ma:index="51" nillable="true" ma:displayName="MediaServiceFastMetadata" ma:hidden="true" ma:internalName="MediaServiceFastMetadata" ma:readOnly="true">
      <xsd:simpleType>
        <xsd:restriction base="dms:Note"/>
      </xsd:simpleType>
    </xsd:element>
    <xsd:element name="of760f40dbcf4641bc337cc18ad19c9c" ma:index="52" nillable="true" ma:taxonomy="true" ma:internalName="of760f40dbcf4641bc337cc18ad19c9c" ma:taxonomyFieldName="AcademicYear" ma:displayName="Academic Year" ma:indexed="true" ma:default="" ma:fieldId="{8f760f40-dbcf-4641-bc33-7cc18ad19c9c}" ma:sspId="aff2368f-06c5-4ec1-815f-ee39fb0e2878" ma:termSetId="27a3d3ef-35f3-43bb-b630-eff0e2d7bfc8" ma:anchorId="00000000-0000-0000-0000-000000000000" ma:open="false" ma:isKeyword="false">
      <xsd:complexType>
        <xsd:sequence>
          <xsd:element ref="pc:Terms" minOccurs="0" maxOccurs="1"/>
        </xsd:sequence>
      </xsd:complexType>
    </xsd:element>
    <xsd:element name="MediaServiceAutoKeyPoints" ma:index="53" nillable="true" ma:displayName="MediaServiceAutoKeyPoints" ma:hidden="true" ma:internalName="MediaServiceAutoKeyPoints" ma:readOnly="true">
      <xsd:simpleType>
        <xsd:restriction base="dms:Note"/>
      </xsd:simpleType>
    </xsd:element>
    <xsd:element name="MediaServiceKeyPoints" ma:index="54" nillable="true" ma:displayName="KeyPoints" ma:internalName="MediaServiceKeyPoints" ma:readOnly="true">
      <xsd:simpleType>
        <xsd:restriction base="dms:Note">
          <xsd:maxLength value="255"/>
        </xsd:restriction>
      </xsd:simpleType>
    </xsd:element>
    <xsd:element name="MediaServiceAutoTags" ma:index="56" nillable="true" ma:displayName="Tags" ma:internalName="MediaServiceAutoTags" ma:readOnly="true">
      <xsd:simpleType>
        <xsd:restriction base="dms:Text"/>
      </xsd:simpleType>
    </xsd:element>
    <xsd:element name="MediaServiceOCR" ma:index="57" nillable="true" ma:displayName="Extracted Text" ma:internalName="MediaServiceOCR" ma:readOnly="true">
      <xsd:simpleType>
        <xsd:restriction base="dms:Note">
          <xsd:maxLength value="255"/>
        </xsd:restriction>
      </xsd:simpleType>
    </xsd:element>
    <xsd:element name="MediaServiceGenerationTime" ma:index="58" nillable="true" ma:displayName="MediaServiceGenerationTime" ma:hidden="true" ma:internalName="MediaServiceGenerationTime" ma:readOnly="true">
      <xsd:simpleType>
        <xsd:restriction base="dms:Text"/>
      </xsd:simpleType>
    </xsd:element>
    <xsd:element name="MediaServiceEventHashCode" ma:index="59" nillable="true" ma:displayName="MediaServiceEventHashCode" ma:hidden="true" ma:internalName="MediaServiceEventHashCode" ma:readOnly="true">
      <xsd:simpleType>
        <xsd:restriction base="dms:Text"/>
      </xsd:simpleType>
    </xsd:element>
    <xsd:element name="MediaServiceDateTaken" ma:index="60" nillable="true" ma:displayName="MediaServiceDateTaken" ma:hidden="true" ma:internalName="MediaServiceDateTaken" ma:readOnly="true">
      <xsd:simpleType>
        <xsd:restriction base="dms:Text"/>
      </xsd:simpleType>
    </xsd:element>
    <xsd:element name="lcf76f155ced4ddcb4097134ff3c332f" ma:index="62" nillable="true" ma:taxonomy="true" ma:internalName="lcf76f155ced4ddcb4097134ff3c332f" ma:taxonomyFieldName="MediaServiceImageTags" ma:displayName="Image Tags" ma:readOnly="false" ma:fieldId="{5cf76f15-5ced-4ddc-b409-7134ff3c332f}" ma:taxonomyMulti="true" ma:sspId="aff2368f-06c5-4ec1-815f-ee39fb0e2878" ma:termSetId="09814cd3-568e-fe90-9814-8d621ff8fb84" ma:anchorId="fba54fb3-c3e1-fe81-a776-ca4b69148c4d" ma:open="true" ma:isKeyword="false">
      <xsd:complexType>
        <xsd:sequence>
          <xsd:element ref="pc:Terms" minOccurs="0" maxOccurs="1"/>
        </xsd:sequence>
      </xsd:complexType>
    </xsd:element>
    <xsd:element name="MediaLengthInSeconds" ma:index="63" nillable="true" ma:displayName="MediaLengthInSeconds" ma:hidden="true" ma:internalName="MediaLengthInSeconds" ma:readOnly="true">
      <xsd:simpleType>
        <xsd:restriction base="dms:Unknown"/>
      </xsd:simpleType>
    </xsd:element>
    <xsd:element name="MediaServiceLocation" ma:index="66" nillable="true" ma:displayName="Location" ma:description="" ma:indexed="true" ma:internalName="MediaServiceLocation" ma:readOnly="true">
      <xsd:simpleType>
        <xsd:restriction base="dms:Text"/>
      </xsd:simpleType>
    </xsd:element>
    <xsd:element name="MediaServiceSearchProperties" ma:index="67" nillable="true" ma:displayName="MediaServiceSearchProperties" ma:hidden="true" ma:internalName="MediaServiceSearchProperties" ma:readOnly="true">
      <xsd:simpleType>
        <xsd:restriction base="dms:Note"/>
      </xsd:simpleType>
    </xsd:element>
    <xsd:element name="MediaServiceObjectDetectorVersions" ma:index="68"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ubactivity xmlns="4f9c820c-e7e2-444d-97ee-45f2b3485c1d">Resources</Subactivity>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NMITProgramme xmlns="c150b595-addc-4a5f-a362-76477efe2a60" xsi:nil="true"/>
    <NMITCourse xmlns="c150b595-addc-4a5f-a362-76477efe2a60">PPS803 Professional Supervision 2</NMITCourse>
    <PRAText5 xmlns="4f9c820c-e7e2-444d-97ee-45f2b3485c1d" xsi:nil="true"/>
    <Level2 xmlns="c91a514c-9034-4fa3-897a-8352025b26ed">NA</Level2>
    <Activity xmlns="4f9c820c-e7e2-444d-97ee-45f2b3485c1d">Course Delivery</Activity>
    <AggregationStatus xmlns="4f9c820c-e7e2-444d-97ee-45f2b3485c1d">Normal</AggregationStatus>
    <NMITCourseCode xmlns="c150b595-addc-4a5f-a362-76477efe2a60">PPS803</NMITCourseCode>
    <lcf76f155ced4ddcb4097134ff3c332f xmlns="a8532c99-053d-4609-b0f3-590a322aae29">
      <Terms xmlns="http://schemas.microsoft.com/office/infopath/2007/PartnerControls"/>
    </lcf76f155ced4ddcb4097134ff3c332f>
    <CategoryValue xmlns="4f9c820c-e7e2-444d-97ee-45f2b3485c1d">NA</CategoryValue>
    <PRADate2 xmlns="4f9c820c-e7e2-444d-97ee-45f2b3485c1d" xsi:nil="true"/>
    <Case xmlns="4f9c820c-e7e2-444d-97ee-45f2b3485c1d">PPS803 Professional Supervision 2</Case>
    <PRAText1 xmlns="4f9c820c-e7e2-444d-97ee-45f2b3485c1d" xsi:nil="true"/>
    <PRAText4 xmlns="4f9c820c-e7e2-444d-97ee-45f2b3485c1d" xsi:nil="true"/>
    <Level3 xmlns="c91a514c-9034-4fa3-897a-8352025b26ed" xsi:nil="true"/>
    <NMITArea xmlns="c150b595-addc-4a5f-a362-76477efe2a60">Health and Wellbeing</NMITArea>
    <Team xmlns="c91a514c-9034-4fa3-897a-8352025b26ed" xsi:nil="true"/>
    <Moderation xmlns="c150b595-addc-4a5f-a362-76477efe2a60">false</Moderation>
    <of760f40dbcf4641bc337cc18ad19c9c xmlns="a8532c99-053d-4609-b0f3-590a322aae29">
      <Terms xmlns="http://schemas.microsoft.com/office/infopath/2007/PartnerControls">
        <TermInfo xmlns="http://schemas.microsoft.com/office/infopath/2007/PartnerControls">
          <TermName xmlns="http://schemas.microsoft.com/office/infopath/2007/PartnerControls">2024</TermName>
          <TermId xmlns="http://schemas.microsoft.com/office/infopath/2007/PartnerControls">9668adf8-6e72-4029-a1cf-b51b0f188b05</TermId>
        </TermInfo>
      </Terms>
    </of760f40dbcf4641bc337cc18ad19c9c>
    <Project xmlns="4f9c820c-e7e2-444d-97ee-45f2b3485c1d">NA</Project>
    <CourseStatus xmlns="c150b595-addc-4a5f-a362-76477efe2a60">Active</CourseStatus>
    <NMITGroup xmlns="c150b595-addc-4a5f-a362-76477efe2a60">Social Sciences</NMITGroup>
    <FunctionGroup xmlns="4f9c820c-e7e2-444d-97ee-45f2b3485c1d">Education</FunctionGroup>
    <Function xmlns="4f9c820c-e7e2-444d-97ee-45f2b3485c1d">Academic Delivery</Function>
    <RelatedPeople xmlns="4f9c820c-e7e2-444d-97ee-45f2b3485c1d">
      <UserInfo>
        <DisplayName/>
        <AccountId xsi:nil="true"/>
        <AccountType/>
      </UserInfo>
    </RelatedPeople>
    <AggregationNarrative xmlns="725c79e5-42ce-4aa0-ac78-b6418001f0d2" xsi:nil="true"/>
    <Channel xmlns="c91a514c-9034-4fa3-897a-8352025b26ed">NA</Channel>
    <PRAType xmlns="4f9c820c-e7e2-444d-97ee-45f2b3485c1d">Doc</PRAType>
    <PRADate1 xmlns="4f9c820c-e7e2-444d-97ee-45f2b3485c1d" xsi:nil="true"/>
    <DocumentType xmlns="4f9c820c-e7e2-444d-97ee-45f2b3485c1d" xsi:nil="true"/>
    <PRAText3 xmlns="4f9c820c-e7e2-444d-97ee-45f2b3485c1d" xsi:nil="true"/>
    <Priority xmlns="03defcac-0f78-428e-831b-ef4deed1ee9d">NA</Priority>
    <Narrative xmlns="4f9c820c-e7e2-444d-97ee-45f2b3485c1d" xsi:nil="true"/>
    <CategoryName xmlns="4f9c820c-e7e2-444d-97ee-45f2b3485c1d">Workshop Four</CategoryName>
    <PRADateTrigger xmlns="4f9c820c-e7e2-444d-97ee-45f2b3485c1d" xsi:nil="true"/>
    <e901982cccc34bcfb7ea5c390587ecf2 xmlns="c150b595-addc-4a5f-a362-76477efe2a60">
      <Terms xmlns="http://schemas.microsoft.com/office/infopath/2007/PartnerControls"/>
    </e901982cccc34bcfb7ea5c390587ecf2>
    <TaxCatchAll xmlns="c150b595-addc-4a5f-a362-76477efe2a60">
      <Value>1760</Value>
    </TaxCatchAll>
    <PRAText2 xmlns="4f9c820c-e7e2-444d-97ee-45f2b3485c1d" xsi:nil="true"/>
    <OverrideLabel xmlns="c150b595-addc-4a5f-a362-76477efe2a60" xsi:nil="true"/>
    <SetLabel xmlns="c150b595-addc-4a5f-a362-76477efe2a60">D10M</SetLabel>
  </documentManagement>
</p:properties>
</file>

<file path=customXml/itemProps1.xml><?xml version="1.0" encoding="utf-8"?>
<ds:datastoreItem xmlns:ds="http://schemas.openxmlformats.org/officeDocument/2006/customXml" ds:itemID="{57A203B9-B3EC-4728-9A0C-732CB132E9A4}">
  <ds:schemaRefs>
    <ds:schemaRef ds:uri="http://schemas.microsoft.com/sharepoint/v3/contenttype/forms"/>
  </ds:schemaRefs>
</ds:datastoreItem>
</file>

<file path=customXml/itemProps2.xml><?xml version="1.0" encoding="utf-8"?>
<ds:datastoreItem xmlns:ds="http://schemas.openxmlformats.org/officeDocument/2006/customXml" ds:itemID="{57B5453E-AF68-498E-8998-83165BFB08F3}">
  <ds:schemaRefs>
    <ds:schemaRef ds:uri="http://schemas.microsoft.com/sharepoint/events"/>
  </ds:schemaRefs>
</ds:datastoreItem>
</file>

<file path=customXml/itemProps3.xml><?xml version="1.0" encoding="utf-8"?>
<ds:datastoreItem xmlns:ds="http://schemas.openxmlformats.org/officeDocument/2006/customXml" ds:itemID="{A26DE5F8-A202-42A4-85EF-0AF934B06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50b595-addc-4a5f-a362-76477efe2a60"/>
    <ds:schemaRef ds:uri="4f9c820c-e7e2-444d-97ee-45f2b3485c1d"/>
    <ds:schemaRef ds:uri="15ffb055-6eb4-45a1-bc20-bf2ac0d420da"/>
    <ds:schemaRef ds:uri="725c79e5-42ce-4aa0-ac78-b6418001f0d2"/>
    <ds:schemaRef ds:uri="c91a514c-9034-4fa3-897a-8352025b26ed"/>
    <ds:schemaRef ds:uri="03defcac-0f78-428e-831b-ef4deed1ee9d"/>
    <ds:schemaRef ds:uri="a8532c99-053d-4609-b0f3-590a322aae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4545DE5-514D-42C4-B38A-BAFCCFAB32A5}">
  <ds:schemaRefs>
    <ds:schemaRef ds:uri="http://schemas.microsoft.com/office/2006/metadata/properties"/>
    <ds:schemaRef ds:uri="03defcac-0f78-428e-831b-ef4deed1ee9d"/>
    <ds:schemaRef ds:uri="http://schemas.microsoft.com/office/2006/documentManagement/types"/>
    <ds:schemaRef ds:uri="4f9c820c-e7e2-444d-97ee-45f2b3485c1d"/>
    <ds:schemaRef ds:uri="http://schemas.microsoft.com/office/infopath/2007/PartnerControls"/>
    <ds:schemaRef ds:uri="http://purl.org/dc/elements/1.1/"/>
    <ds:schemaRef ds:uri="c150b595-addc-4a5f-a362-76477efe2a60"/>
    <ds:schemaRef ds:uri="http://www.w3.org/XML/1998/namespace"/>
    <ds:schemaRef ds:uri="http://schemas.openxmlformats.org/package/2006/metadata/core-properties"/>
    <ds:schemaRef ds:uri="a8532c99-053d-4609-b0f3-590a322aae29"/>
    <ds:schemaRef ds:uri="c91a514c-9034-4fa3-897a-8352025b26ed"/>
    <ds:schemaRef ds:uri="http://purl.org/dc/terms/"/>
    <ds:schemaRef ds:uri="725c79e5-42ce-4aa0-ac78-b6418001f0d2"/>
    <ds:schemaRef ds:uri="15ffb055-6eb4-45a1-bc20-bf2ac0d420d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Template>
  <TotalTime>291</TotalTime>
  <Words>957</Words>
  <Application>Microsoft Office PowerPoint</Application>
  <PresentationFormat>Widescreen</PresentationFormat>
  <Paragraphs>131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Century Gothic</vt:lpstr>
      <vt:lpstr>Tahoma</vt:lpstr>
      <vt:lpstr>Wingdings</vt:lpstr>
      <vt:lpstr>Wingdings 3</vt:lpstr>
      <vt:lpstr>Ion</vt:lpstr>
      <vt:lpstr>Process Model Of Supervision</vt:lpstr>
      <vt:lpstr>Learning Outcomes</vt:lpstr>
      <vt:lpstr>PROCESS MODEL OF SUPERVISION</vt:lpstr>
      <vt:lpstr>PROCESS MODEL OF SUPERVISION</vt:lpstr>
      <vt:lpstr>Underlying Premises of Model</vt:lpstr>
      <vt:lpstr> Mode 1: Client   AIM: to help the supervisee pay attention to the client, the choices the client is making and how this relates to the rest of their lives </vt:lpstr>
      <vt:lpstr>Mode 2:       AIM: is to increase the supervisee’s choices, skills and interventions. </vt:lpstr>
      <vt:lpstr>Mode 3: Supervisee and Client Process and Relationship  AIM: to assist the supervisee to gain greater insight and understanding of the dynamics of the client/worker relationship by standing outside that relationship</vt:lpstr>
      <vt:lpstr>Mode 4:  Focus on the Supervisee’s Counter- transference</vt:lpstr>
      <vt:lpstr>Mode 4  Counter-transference</vt:lpstr>
      <vt:lpstr>Heron’s Identity Check</vt:lpstr>
      <vt:lpstr>Mode 5: Supervisor- Supervisee Relationship</vt:lpstr>
      <vt:lpstr>Mode 6: Supervisor’s Counter- transference</vt:lpstr>
      <vt:lpstr>Mode 6a – Supervisor-Client  Relationship</vt:lpstr>
      <vt:lpstr>Mode 7:  Context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Model Of Supervision</dc:title>
  <dc:creator>Raewyn Laurenson</dc:creator>
  <cp:lastModifiedBy>Lynn Bruning</cp:lastModifiedBy>
  <cp:revision>7</cp:revision>
  <dcterms:created xsi:type="dcterms:W3CDTF">2021-08-03T03:00:59Z</dcterms:created>
  <dcterms:modified xsi:type="dcterms:W3CDTF">2024-07-23T23:51:05Z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0x010100F9E5406042B6D74281C386E82A9DE68400D818AB4205238740B9841BF5F2E070DF</vt:lpwstr>
  </property>
  <property fmtid="{D5CDD505-2E9C-101B-9397-08002B2CF9AE}" pid="3" name="AcademicYear">
    <vt:lpwstr>1760</vt:lpwstr>
  </property>
  <property fmtid="{D5CDD505-2E9C-101B-9397-08002B2CF9AE}" pid="4" name="MediaServiceImageTags">
    <vt:lpwstr/>
  </property>
  <property fmtid="{D5CDD505-2E9C-101B-9397-08002B2CF9AE}" pid="5" name="NMITYear">
    <vt:lpwstr>2024</vt:lpwstr>
  </property>
  <property fmtid="{D5CDD505-2E9C-101B-9397-08002B2CF9AE}" pid="6" name="Programmes">
    <vt:lpwstr/>
  </property>
  <property fmtid="{D5CDD505-2E9C-101B-9397-08002B2CF9AE}" pid="7" name="_dlc_DocId">
    <vt:lpwstr>U5RCTUST6MMN-1649693853-156205</vt:lpwstr>
  </property>
  <property fmtid="{D5CDD505-2E9C-101B-9397-08002B2CF9AE}" pid="8" name="_dlc_DocIdItemGuid">
    <vt:lpwstr>0635785b-29f7-42b1-b296-ac56ce0354c0</vt:lpwstr>
  </property>
  <property fmtid="{D5CDD505-2E9C-101B-9397-08002B2CF9AE}" pid="9" name="_dlc_DocIdUrl">
    <vt:lpwstr>https://livenmitac.sharepoint.com/sites/hub-Academic/_layouts/15/DocIdRedir.aspx?ID=U5RCTUST6MMN-1649693853-156205, U5RCTUST6MMN-1649693853-156205</vt:lpwstr>
  </property>
  <property fmtid="{D5CDD505-2E9C-101B-9397-08002B2CF9AE}" pid="10" name="_docset_NoMedatataSyncRequired">
    <vt:lpwstr>False</vt:lpwstr>
  </property>
</Properties>
</file>