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5"/>
  </p:sldMasterIdLst>
  <p:notesMasterIdLst>
    <p:notesMasterId r:id="rId20"/>
  </p:notesMasterIdLst>
  <p:handoutMasterIdLst>
    <p:handoutMasterId r:id="rId21"/>
  </p:handoutMasterIdLst>
  <p:sldIdLst>
    <p:sldId id="258" r:id="rId6"/>
    <p:sldId id="256" r:id="rId7"/>
    <p:sldId id="257" r:id="rId8"/>
    <p:sldId id="259" r:id="rId9"/>
    <p:sldId id="260" r:id="rId10"/>
    <p:sldId id="261" r:id="rId11"/>
    <p:sldId id="262" r:id="rId12"/>
    <p:sldId id="263" r:id="rId13"/>
    <p:sldId id="269" r:id="rId14"/>
    <p:sldId id="264" r:id="rId15"/>
    <p:sldId id="265" r:id="rId16"/>
    <p:sldId id="270" r:id="rId17"/>
    <p:sldId id="267" r:id="rId18"/>
    <p:sldId id="268" r:id="rId1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69A9C0-E638-B20A-FBDF-A2397C873B8B}" v="3" dt="2024-02-25T22:13:41.0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1" autoAdjust="0"/>
    <p:restoredTop sz="94660"/>
  </p:normalViewPr>
  <p:slideViewPr>
    <p:cSldViewPr snapToGrid="0">
      <p:cViewPr varScale="1">
        <p:scale>
          <a:sx n="108" d="100"/>
          <a:sy n="108" d="100"/>
        </p:scale>
        <p:origin x="540" y="102"/>
      </p:cViewPr>
      <p:guideLst/>
    </p:cSldViewPr>
  </p:slideViewPr>
  <p:notesTextViewPr>
    <p:cViewPr>
      <p:scale>
        <a:sx n="1" d="1"/>
        <a:sy n="1" d="1"/>
      </p:scale>
      <p:origin x="0" y="0"/>
    </p:cViewPr>
  </p:notesTextViewPr>
  <p:notesViewPr>
    <p:cSldViewPr snapToGrid="0">
      <p:cViewPr varScale="1">
        <p:scale>
          <a:sx n="85" d="100"/>
          <a:sy n="85" d="100"/>
        </p:scale>
        <p:origin x="316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nn Bruning" userId="863cbf6e-2a2c-426e-a7c3-dbcb50bb059e" providerId="ADAL" clId="{0C4BEFCA-EA92-4C97-80F7-34AFF6DD3855}"/>
    <pc:docChg chg="undo custSel addSld delSld modSld">
      <pc:chgData name="Lynn Bruning" userId="863cbf6e-2a2c-426e-a7c3-dbcb50bb059e" providerId="ADAL" clId="{0C4BEFCA-EA92-4C97-80F7-34AFF6DD3855}" dt="2024-01-25T01:13:03.621" v="178" actId="255"/>
      <pc:docMkLst>
        <pc:docMk/>
      </pc:docMkLst>
      <pc:sldChg chg="modSp mod">
        <pc:chgData name="Lynn Bruning" userId="863cbf6e-2a2c-426e-a7c3-dbcb50bb059e" providerId="ADAL" clId="{0C4BEFCA-EA92-4C97-80F7-34AFF6DD3855}" dt="2024-01-25T01:12:06.972" v="175" actId="14100"/>
        <pc:sldMkLst>
          <pc:docMk/>
          <pc:sldMk cId="1769284958" sldId="256"/>
        </pc:sldMkLst>
        <pc:spChg chg="mod">
          <ac:chgData name="Lynn Bruning" userId="863cbf6e-2a2c-426e-a7c3-dbcb50bb059e" providerId="ADAL" clId="{0C4BEFCA-EA92-4C97-80F7-34AFF6DD3855}" dt="2024-01-25T01:12:06.972" v="175" actId="14100"/>
          <ac:spMkLst>
            <pc:docMk/>
            <pc:sldMk cId="1769284958" sldId="256"/>
            <ac:spMk id="2" creationId="{00000000-0000-0000-0000-000000000000}"/>
          </ac:spMkLst>
        </pc:spChg>
        <pc:spChg chg="mod">
          <ac:chgData name="Lynn Bruning" userId="863cbf6e-2a2c-426e-a7c3-dbcb50bb059e" providerId="ADAL" clId="{0C4BEFCA-EA92-4C97-80F7-34AFF6DD3855}" dt="2024-01-25T01:02:30.132" v="151" actId="27636"/>
          <ac:spMkLst>
            <pc:docMk/>
            <pc:sldMk cId="1769284958" sldId="256"/>
            <ac:spMk id="3" creationId="{00000000-0000-0000-0000-000000000000}"/>
          </ac:spMkLst>
        </pc:spChg>
      </pc:sldChg>
      <pc:sldChg chg="modSp mod">
        <pc:chgData name="Lynn Bruning" userId="863cbf6e-2a2c-426e-a7c3-dbcb50bb059e" providerId="ADAL" clId="{0C4BEFCA-EA92-4C97-80F7-34AFF6DD3855}" dt="2024-01-25T01:01:54.581" v="147" actId="113"/>
        <pc:sldMkLst>
          <pc:docMk/>
          <pc:sldMk cId="1072982665" sldId="257"/>
        </pc:sldMkLst>
        <pc:spChg chg="mod">
          <ac:chgData name="Lynn Bruning" userId="863cbf6e-2a2c-426e-a7c3-dbcb50bb059e" providerId="ADAL" clId="{0C4BEFCA-EA92-4C97-80F7-34AFF6DD3855}" dt="2024-01-25T01:01:54.581" v="147" actId="113"/>
          <ac:spMkLst>
            <pc:docMk/>
            <pc:sldMk cId="1072982665" sldId="257"/>
            <ac:spMk id="2" creationId="{00000000-0000-0000-0000-000000000000}"/>
          </ac:spMkLst>
        </pc:spChg>
        <pc:spChg chg="mod">
          <ac:chgData name="Lynn Bruning" userId="863cbf6e-2a2c-426e-a7c3-dbcb50bb059e" providerId="ADAL" clId="{0C4BEFCA-EA92-4C97-80F7-34AFF6DD3855}" dt="2024-01-25T00:37:52.964" v="35" actId="27636"/>
          <ac:spMkLst>
            <pc:docMk/>
            <pc:sldMk cId="1072982665" sldId="257"/>
            <ac:spMk id="4" creationId="{00000000-0000-0000-0000-000000000000}"/>
          </ac:spMkLst>
        </pc:spChg>
        <pc:spChg chg="mod">
          <ac:chgData name="Lynn Bruning" userId="863cbf6e-2a2c-426e-a7c3-dbcb50bb059e" providerId="ADAL" clId="{0C4BEFCA-EA92-4C97-80F7-34AFF6DD3855}" dt="2024-01-25T00:37:52.964" v="36" actId="27636"/>
          <ac:spMkLst>
            <pc:docMk/>
            <pc:sldMk cId="1072982665" sldId="257"/>
            <ac:spMk id="5" creationId="{00000000-0000-0000-0000-000000000000}"/>
          </ac:spMkLst>
        </pc:spChg>
      </pc:sldChg>
      <pc:sldChg chg="modSp mod">
        <pc:chgData name="Lynn Bruning" userId="863cbf6e-2a2c-426e-a7c3-dbcb50bb059e" providerId="ADAL" clId="{0C4BEFCA-EA92-4C97-80F7-34AFF6DD3855}" dt="2024-01-25T01:02:11.476" v="149" actId="14100"/>
        <pc:sldMkLst>
          <pc:docMk/>
          <pc:sldMk cId="2071657279" sldId="258"/>
        </pc:sldMkLst>
        <pc:spChg chg="mod">
          <ac:chgData name="Lynn Bruning" userId="863cbf6e-2a2c-426e-a7c3-dbcb50bb059e" providerId="ADAL" clId="{0C4BEFCA-EA92-4C97-80F7-34AFF6DD3855}" dt="2024-01-25T01:02:11.476" v="149" actId="14100"/>
          <ac:spMkLst>
            <pc:docMk/>
            <pc:sldMk cId="2071657279" sldId="258"/>
            <ac:spMk id="2" creationId="{00000000-0000-0000-0000-000000000000}"/>
          </ac:spMkLst>
        </pc:spChg>
        <pc:spChg chg="mod">
          <ac:chgData name="Lynn Bruning" userId="863cbf6e-2a2c-426e-a7c3-dbcb50bb059e" providerId="ADAL" clId="{0C4BEFCA-EA92-4C97-80F7-34AFF6DD3855}" dt="2024-01-25T00:36:21.071" v="15" actId="27636"/>
          <ac:spMkLst>
            <pc:docMk/>
            <pc:sldMk cId="2071657279" sldId="258"/>
            <ac:spMk id="3" creationId="{00000000-0000-0000-0000-000000000000}"/>
          </ac:spMkLst>
        </pc:spChg>
      </pc:sldChg>
      <pc:sldChg chg="modSp mod">
        <pc:chgData name="Lynn Bruning" userId="863cbf6e-2a2c-426e-a7c3-dbcb50bb059e" providerId="ADAL" clId="{0C4BEFCA-EA92-4C97-80F7-34AFF6DD3855}" dt="2024-01-25T00:49:47.772" v="61"/>
        <pc:sldMkLst>
          <pc:docMk/>
          <pc:sldMk cId="2750568942" sldId="259"/>
        </pc:sldMkLst>
        <pc:graphicFrameChg chg="mod">
          <ac:chgData name="Lynn Bruning" userId="863cbf6e-2a2c-426e-a7c3-dbcb50bb059e" providerId="ADAL" clId="{0C4BEFCA-EA92-4C97-80F7-34AFF6DD3855}" dt="2024-01-25T00:49:47.772" v="61"/>
          <ac:graphicFrameMkLst>
            <pc:docMk/>
            <pc:sldMk cId="2750568942" sldId="259"/>
            <ac:graphicFrameMk id="12" creationId="{00000000-0000-0000-0000-000000000000}"/>
          </ac:graphicFrameMkLst>
        </pc:graphicFrameChg>
        <pc:graphicFrameChg chg="mod modGraphic">
          <ac:chgData name="Lynn Bruning" userId="863cbf6e-2a2c-426e-a7c3-dbcb50bb059e" providerId="ADAL" clId="{0C4BEFCA-EA92-4C97-80F7-34AFF6DD3855}" dt="2024-01-25T00:49:09.232" v="59" actId="14100"/>
          <ac:graphicFrameMkLst>
            <pc:docMk/>
            <pc:sldMk cId="2750568942" sldId="259"/>
            <ac:graphicFrameMk id="16" creationId="{00000000-0000-0000-0000-000000000000}"/>
          </ac:graphicFrameMkLst>
        </pc:graphicFrameChg>
      </pc:sldChg>
      <pc:sldChg chg="addSp delSp modSp mod">
        <pc:chgData name="Lynn Bruning" userId="863cbf6e-2a2c-426e-a7c3-dbcb50bb059e" providerId="ADAL" clId="{0C4BEFCA-EA92-4C97-80F7-34AFF6DD3855}" dt="2024-01-25T01:06:52.623" v="168" actId="207"/>
        <pc:sldMkLst>
          <pc:docMk/>
          <pc:sldMk cId="2865485719" sldId="260"/>
        </pc:sldMkLst>
        <pc:spChg chg="mod">
          <ac:chgData name="Lynn Bruning" userId="863cbf6e-2a2c-426e-a7c3-dbcb50bb059e" providerId="ADAL" clId="{0C4BEFCA-EA92-4C97-80F7-34AFF6DD3855}" dt="2024-01-25T00:50:23.468" v="64" actId="14100"/>
          <ac:spMkLst>
            <pc:docMk/>
            <pc:sldMk cId="2865485719" sldId="260"/>
            <ac:spMk id="3" creationId="{00000000-0000-0000-0000-000000000000}"/>
          </ac:spMkLst>
        </pc:spChg>
        <pc:spChg chg="mod">
          <ac:chgData name="Lynn Bruning" userId="863cbf6e-2a2c-426e-a7c3-dbcb50bb059e" providerId="ADAL" clId="{0C4BEFCA-EA92-4C97-80F7-34AFF6DD3855}" dt="2024-01-25T01:04:05.065" v="159" actId="113"/>
          <ac:spMkLst>
            <pc:docMk/>
            <pc:sldMk cId="2865485719" sldId="260"/>
            <ac:spMk id="6" creationId="{00000000-0000-0000-0000-000000000000}"/>
          </ac:spMkLst>
        </pc:spChg>
        <pc:spChg chg="mod">
          <ac:chgData name="Lynn Bruning" userId="863cbf6e-2a2c-426e-a7c3-dbcb50bb059e" providerId="ADAL" clId="{0C4BEFCA-EA92-4C97-80F7-34AFF6DD3855}" dt="2024-01-25T00:50:53.607" v="66" actId="207"/>
          <ac:spMkLst>
            <pc:docMk/>
            <pc:sldMk cId="2865485719" sldId="260"/>
            <ac:spMk id="11" creationId="{00000000-0000-0000-0000-000000000000}"/>
          </ac:spMkLst>
        </pc:spChg>
        <pc:grpChg chg="mod">
          <ac:chgData name="Lynn Bruning" userId="863cbf6e-2a2c-426e-a7c3-dbcb50bb059e" providerId="ADAL" clId="{0C4BEFCA-EA92-4C97-80F7-34AFF6DD3855}" dt="2024-01-25T01:06:52.623" v="168" actId="207"/>
          <ac:grpSpMkLst>
            <pc:docMk/>
            <pc:sldMk cId="2865485719" sldId="260"/>
            <ac:grpSpMk id="7" creationId="{00000000-0000-0000-0000-000000000000}"/>
          </ac:grpSpMkLst>
        </pc:grpChg>
        <pc:graphicFrameChg chg="add del modGraphic">
          <ac:chgData name="Lynn Bruning" userId="863cbf6e-2a2c-426e-a7c3-dbcb50bb059e" providerId="ADAL" clId="{0C4BEFCA-EA92-4C97-80F7-34AFF6DD3855}" dt="2024-01-25T01:04:37.599" v="161" actId="1032"/>
          <ac:graphicFrameMkLst>
            <pc:docMk/>
            <pc:sldMk cId="2865485719" sldId="260"/>
            <ac:graphicFrameMk id="2" creationId="{C54531A6-9814-8AA3-74BA-54D70990C003}"/>
          </ac:graphicFrameMkLst>
        </pc:graphicFrameChg>
      </pc:sldChg>
      <pc:sldChg chg="modSp mod">
        <pc:chgData name="Lynn Bruning" userId="863cbf6e-2a2c-426e-a7c3-dbcb50bb059e" providerId="ADAL" clId="{0C4BEFCA-EA92-4C97-80F7-34AFF6DD3855}" dt="2024-01-25T01:07:58.748" v="173" actId="207"/>
        <pc:sldMkLst>
          <pc:docMk/>
          <pc:sldMk cId="1947808875" sldId="261"/>
        </pc:sldMkLst>
        <pc:spChg chg="mod">
          <ac:chgData name="Lynn Bruning" userId="863cbf6e-2a2c-426e-a7c3-dbcb50bb059e" providerId="ADAL" clId="{0C4BEFCA-EA92-4C97-80F7-34AFF6DD3855}" dt="2024-01-25T01:01:41.513" v="146" actId="113"/>
          <ac:spMkLst>
            <pc:docMk/>
            <pc:sldMk cId="1947808875" sldId="261"/>
            <ac:spMk id="2" creationId="{00000000-0000-0000-0000-000000000000}"/>
          </ac:spMkLst>
        </pc:spChg>
        <pc:spChg chg="mod">
          <ac:chgData name="Lynn Bruning" userId="863cbf6e-2a2c-426e-a7c3-dbcb50bb059e" providerId="ADAL" clId="{0C4BEFCA-EA92-4C97-80F7-34AFF6DD3855}" dt="2024-01-25T00:51:40.173" v="69" actId="27636"/>
          <ac:spMkLst>
            <pc:docMk/>
            <pc:sldMk cId="1947808875" sldId="261"/>
            <ac:spMk id="3" creationId="{00000000-0000-0000-0000-000000000000}"/>
          </ac:spMkLst>
        </pc:spChg>
        <pc:spChg chg="mod">
          <ac:chgData name="Lynn Bruning" userId="863cbf6e-2a2c-426e-a7c3-dbcb50bb059e" providerId="ADAL" clId="{0C4BEFCA-EA92-4C97-80F7-34AFF6DD3855}" dt="2024-01-25T00:51:45.685" v="71"/>
          <ac:spMkLst>
            <pc:docMk/>
            <pc:sldMk cId="1947808875" sldId="261"/>
            <ac:spMk id="4" creationId="{00000000-0000-0000-0000-000000000000}"/>
          </ac:spMkLst>
        </pc:spChg>
        <pc:picChg chg="mod">
          <ac:chgData name="Lynn Bruning" userId="863cbf6e-2a2c-426e-a7c3-dbcb50bb059e" providerId="ADAL" clId="{0C4BEFCA-EA92-4C97-80F7-34AFF6DD3855}" dt="2024-01-25T01:07:58.748" v="173" actId="207"/>
          <ac:picMkLst>
            <pc:docMk/>
            <pc:sldMk cId="1947808875" sldId="261"/>
            <ac:picMk id="5" creationId="{00000000-0000-0000-0000-000000000000}"/>
          </ac:picMkLst>
        </pc:picChg>
      </pc:sldChg>
      <pc:sldChg chg="modSp mod">
        <pc:chgData name="Lynn Bruning" userId="863cbf6e-2a2c-426e-a7c3-dbcb50bb059e" providerId="ADAL" clId="{0C4BEFCA-EA92-4C97-80F7-34AFF6DD3855}" dt="2024-01-25T00:52:48.820" v="82" actId="14100"/>
        <pc:sldMkLst>
          <pc:docMk/>
          <pc:sldMk cId="3842123746" sldId="262"/>
        </pc:sldMkLst>
        <pc:spChg chg="mod">
          <ac:chgData name="Lynn Bruning" userId="863cbf6e-2a2c-426e-a7c3-dbcb50bb059e" providerId="ADAL" clId="{0C4BEFCA-EA92-4C97-80F7-34AFF6DD3855}" dt="2024-01-25T00:52:48.820" v="82" actId="14100"/>
          <ac:spMkLst>
            <pc:docMk/>
            <pc:sldMk cId="3842123746" sldId="262"/>
            <ac:spMk id="9" creationId="{00000000-0000-0000-0000-000000000000}"/>
          </ac:spMkLst>
        </pc:spChg>
        <pc:spChg chg="mod">
          <ac:chgData name="Lynn Bruning" userId="863cbf6e-2a2c-426e-a7c3-dbcb50bb059e" providerId="ADAL" clId="{0C4BEFCA-EA92-4C97-80F7-34AFF6DD3855}" dt="2024-01-25T00:52:16.059" v="74" actId="14100"/>
          <ac:spMkLst>
            <pc:docMk/>
            <pc:sldMk cId="3842123746" sldId="262"/>
            <ac:spMk id="11" creationId="{00000000-0000-0000-0000-000000000000}"/>
          </ac:spMkLst>
        </pc:spChg>
        <pc:picChg chg="mod">
          <ac:chgData name="Lynn Bruning" userId="863cbf6e-2a2c-426e-a7c3-dbcb50bb059e" providerId="ADAL" clId="{0C4BEFCA-EA92-4C97-80F7-34AFF6DD3855}" dt="2024-01-25T00:52:00.375" v="73" actId="14100"/>
          <ac:picMkLst>
            <pc:docMk/>
            <pc:sldMk cId="3842123746" sldId="262"/>
            <ac:picMk id="12" creationId="{00000000-0000-0000-0000-000000000000}"/>
          </ac:picMkLst>
        </pc:picChg>
      </pc:sldChg>
      <pc:sldChg chg="modSp mod">
        <pc:chgData name="Lynn Bruning" userId="863cbf6e-2a2c-426e-a7c3-dbcb50bb059e" providerId="ADAL" clId="{0C4BEFCA-EA92-4C97-80F7-34AFF6DD3855}" dt="2024-01-25T01:01:32.160" v="145" actId="113"/>
        <pc:sldMkLst>
          <pc:docMk/>
          <pc:sldMk cId="3613593520" sldId="263"/>
        </pc:sldMkLst>
        <pc:spChg chg="mod">
          <ac:chgData name="Lynn Bruning" userId="863cbf6e-2a2c-426e-a7c3-dbcb50bb059e" providerId="ADAL" clId="{0C4BEFCA-EA92-4C97-80F7-34AFF6DD3855}" dt="2024-01-25T01:01:32.160" v="145" actId="113"/>
          <ac:spMkLst>
            <pc:docMk/>
            <pc:sldMk cId="3613593520" sldId="263"/>
            <ac:spMk id="5" creationId="{00000000-0000-0000-0000-000000000000}"/>
          </ac:spMkLst>
        </pc:spChg>
        <pc:spChg chg="mod">
          <ac:chgData name="Lynn Bruning" userId="863cbf6e-2a2c-426e-a7c3-dbcb50bb059e" providerId="ADAL" clId="{0C4BEFCA-EA92-4C97-80F7-34AFF6DD3855}" dt="2024-01-25T00:53:33.155" v="85" actId="255"/>
          <ac:spMkLst>
            <pc:docMk/>
            <pc:sldMk cId="3613593520" sldId="263"/>
            <ac:spMk id="7" creationId="{00000000-0000-0000-0000-000000000000}"/>
          </ac:spMkLst>
        </pc:spChg>
        <pc:spChg chg="mod">
          <ac:chgData name="Lynn Bruning" userId="863cbf6e-2a2c-426e-a7c3-dbcb50bb059e" providerId="ADAL" clId="{0C4BEFCA-EA92-4C97-80F7-34AFF6DD3855}" dt="2024-01-25T00:53:50.923" v="87" actId="33524"/>
          <ac:spMkLst>
            <pc:docMk/>
            <pc:sldMk cId="3613593520" sldId="263"/>
            <ac:spMk id="9" creationId="{00000000-0000-0000-0000-000000000000}"/>
          </ac:spMkLst>
        </pc:spChg>
      </pc:sldChg>
      <pc:sldChg chg="modSp mod">
        <pc:chgData name="Lynn Bruning" userId="863cbf6e-2a2c-426e-a7c3-dbcb50bb059e" providerId="ADAL" clId="{0C4BEFCA-EA92-4C97-80F7-34AFF6DD3855}" dt="2024-01-25T00:55:27.315" v="98" actId="113"/>
        <pc:sldMkLst>
          <pc:docMk/>
          <pc:sldMk cId="1973820190" sldId="264"/>
        </pc:sldMkLst>
        <pc:spChg chg="mod">
          <ac:chgData name="Lynn Bruning" userId="863cbf6e-2a2c-426e-a7c3-dbcb50bb059e" providerId="ADAL" clId="{0C4BEFCA-EA92-4C97-80F7-34AFF6DD3855}" dt="2024-01-25T00:36:21.025" v="14"/>
          <ac:spMkLst>
            <pc:docMk/>
            <pc:sldMk cId="1973820190" sldId="264"/>
            <ac:spMk id="7" creationId="{00000000-0000-0000-0000-000000000000}"/>
          </ac:spMkLst>
        </pc:spChg>
        <pc:spChg chg="mod">
          <ac:chgData name="Lynn Bruning" userId="863cbf6e-2a2c-426e-a7c3-dbcb50bb059e" providerId="ADAL" clId="{0C4BEFCA-EA92-4C97-80F7-34AFF6DD3855}" dt="2024-01-25T00:55:20.893" v="97" actId="113"/>
          <ac:spMkLst>
            <pc:docMk/>
            <pc:sldMk cId="1973820190" sldId="264"/>
            <ac:spMk id="8" creationId="{00000000-0000-0000-0000-000000000000}"/>
          </ac:spMkLst>
        </pc:spChg>
        <pc:spChg chg="mod">
          <ac:chgData name="Lynn Bruning" userId="863cbf6e-2a2c-426e-a7c3-dbcb50bb059e" providerId="ADAL" clId="{0C4BEFCA-EA92-4C97-80F7-34AFF6DD3855}" dt="2024-01-25T00:55:27.315" v="98" actId="113"/>
          <ac:spMkLst>
            <pc:docMk/>
            <pc:sldMk cId="1973820190" sldId="264"/>
            <ac:spMk id="9" creationId="{00000000-0000-0000-0000-000000000000}"/>
          </ac:spMkLst>
        </pc:spChg>
      </pc:sldChg>
      <pc:sldChg chg="modSp mod">
        <pc:chgData name="Lynn Bruning" userId="863cbf6e-2a2c-426e-a7c3-dbcb50bb059e" providerId="ADAL" clId="{0C4BEFCA-EA92-4C97-80F7-34AFF6DD3855}" dt="2024-01-25T01:13:03.621" v="178" actId="255"/>
        <pc:sldMkLst>
          <pc:docMk/>
          <pc:sldMk cId="2672595509" sldId="265"/>
        </pc:sldMkLst>
        <pc:spChg chg="mod">
          <ac:chgData name="Lynn Bruning" userId="863cbf6e-2a2c-426e-a7c3-dbcb50bb059e" providerId="ADAL" clId="{0C4BEFCA-EA92-4C97-80F7-34AFF6DD3855}" dt="2024-01-25T01:01:12.763" v="143" actId="113"/>
          <ac:spMkLst>
            <pc:docMk/>
            <pc:sldMk cId="2672595509" sldId="265"/>
            <ac:spMk id="2" creationId="{00000000-0000-0000-0000-000000000000}"/>
          </ac:spMkLst>
        </pc:spChg>
        <pc:spChg chg="mod">
          <ac:chgData name="Lynn Bruning" userId="863cbf6e-2a2c-426e-a7c3-dbcb50bb059e" providerId="ADAL" clId="{0C4BEFCA-EA92-4C97-80F7-34AFF6DD3855}" dt="2024-01-25T00:57:18.059" v="109" actId="2711"/>
          <ac:spMkLst>
            <pc:docMk/>
            <pc:sldMk cId="2672595509" sldId="265"/>
            <ac:spMk id="4" creationId="{00000000-0000-0000-0000-000000000000}"/>
          </ac:spMkLst>
        </pc:spChg>
        <pc:spChg chg="mod">
          <ac:chgData name="Lynn Bruning" userId="863cbf6e-2a2c-426e-a7c3-dbcb50bb059e" providerId="ADAL" clId="{0C4BEFCA-EA92-4C97-80F7-34AFF6DD3855}" dt="2024-01-25T01:13:03.621" v="178" actId="255"/>
          <ac:spMkLst>
            <pc:docMk/>
            <pc:sldMk cId="2672595509" sldId="265"/>
            <ac:spMk id="5" creationId="{00000000-0000-0000-0000-000000000000}"/>
          </ac:spMkLst>
        </pc:spChg>
        <pc:spChg chg="mod">
          <ac:chgData name="Lynn Bruning" userId="863cbf6e-2a2c-426e-a7c3-dbcb50bb059e" providerId="ADAL" clId="{0C4BEFCA-EA92-4C97-80F7-34AFF6DD3855}" dt="2024-01-25T00:57:00.626" v="108" actId="2711"/>
          <ac:spMkLst>
            <pc:docMk/>
            <pc:sldMk cId="2672595509" sldId="265"/>
            <ac:spMk id="6" creationId="{00000000-0000-0000-0000-000000000000}"/>
          </ac:spMkLst>
        </pc:spChg>
      </pc:sldChg>
      <pc:sldChg chg="modSp del mod">
        <pc:chgData name="Lynn Bruning" userId="863cbf6e-2a2c-426e-a7c3-dbcb50bb059e" providerId="ADAL" clId="{0C4BEFCA-EA92-4C97-80F7-34AFF6DD3855}" dt="2024-01-25T01:00:27.547" v="141" actId="2696"/>
        <pc:sldMkLst>
          <pc:docMk/>
          <pc:sldMk cId="1792420247" sldId="266"/>
        </pc:sldMkLst>
        <pc:spChg chg="mod">
          <ac:chgData name="Lynn Bruning" userId="863cbf6e-2a2c-426e-a7c3-dbcb50bb059e" providerId="ADAL" clId="{0C4BEFCA-EA92-4C97-80F7-34AFF6DD3855}" dt="2024-01-25T00:59:10.786" v="125" actId="27636"/>
          <ac:spMkLst>
            <pc:docMk/>
            <pc:sldMk cId="1792420247" sldId="266"/>
            <ac:spMk id="2" creationId="{00000000-0000-0000-0000-000000000000}"/>
          </ac:spMkLst>
        </pc:spChg>
        <pc:spChg chg="mod">
          <ac:chgData name="Lynn Bruning" userId="863cbf6e-2a2c-426e-a7c3-dbcb50bb059e" providerId="ADAL" clId="{0C4BEFCA-EA92-4C97-80F7-34AFF6DD3855}" dt="2024-01-25T00:36:21.025" v="14"/>
          <ac:spMkLst>
            <pc:docMk/>
            <pc:sldMk cId="1792420247" sldId="266"/>
            <ac:spMk id="3" creationId="{00000000-0000-0000-0000-000000000000}"/>
          </ac:spMkLst>
        </pc:spChg>
        <pc:spChg chg="mod">
          <ac:chgData name="Lynn Bruning" userId="863cbf6e-2a2c-426e-a7c3-dbcb50bb059e" providerId="ADAL" clId="{0C4BEFCA-EA92-4C97-80F7-34AFF6DD3855}" dt="2024-01-25T00:59:56.463" v="135" actId="27636"/>
          <ac:spMkLst>
            <pc:docMk/>
            <pc:sldMk cId="1792420247" sldId="266"/>
            <ac:spMk id="4" creationId="{00000000-0000-0000-0000-000000000000}"/>
          </ac:spMkLst>
        </pc:spChg>
        <pc:spChg chg="mod">
          <ac:chgData name="Lynn Bruning" userId="863cbf6e-2a2c-426e-a7c3-dbcb50bb059e" providerId="ADAL" clId="{0C4BEFCA-EA92-4C97-80F7-34AFF6DD3855}" dt="2024-01-25T00:36:21.025" v="14"/>
          <ac:spMkLst>
            <pc:docMk/>
            <pc:sldMk cId="1792420247" sldId="266"/>
            <ac:spMk id="5" creationId="{00000000-0000-0000-0000-000000000000}"/>
          </ac:spMkLst>
        </pc:spChg>
        <pc:spChg chg="mod">
          <ac:chgData name="Lynn Bruning" userId="863cbf6e-2a2c-426e-a7c3-dbcb50bb059e" providerId="ADAL" clId="{0C4BEFCA-EA92-4C97-80F7-34AFF6DD3855}" dt="2024-01-25T01:00:13.644" v="139" actId="21"/>
          <ac:spMkLst>
            <pc:docMk/>
            <pc:sldMk cId="1792420247" sldId="266"/>
            <ac:spMk id="6" creationId="{00000000-0000-0000-0000-000000000000}"/>
          </ac:spMkLst>
        </pc:spChg>
      </pc:sldChg>
      <pc:sldChg chg="modSp mod">
        <pc:chgData name="Lynn Bruning" userId="863cbf6e-2a2c-426e-a7c3-dbcb50bb059e" providerId="ADAL" clId="{0C4BEFCA-EA92-4C97-80F7-34AFF6DD3855}" dt="2024-01-25T01:02:52.446" v="153" actId="207"/>
        <pc:sldMkLst>
          <pc:docMk/>
          <pc:sldMk cId="1178934912" sldId="267"/>
        </pc:sldMkLst>
        <pc:spChg chg="mod">
          <ac:chgData name="Lynn Bruning" userId="863cbf6e-2a2c-426e-a7c3-dbcb50bb059e" providerId="ADAL" clId="{0C4BEFCA-EA92-4C97-80F7-34AFF6DD3855}" dt="2024-01-25T01:02:52.446" v="153" actId="207"/>
          <ac:spMkLst>
            <pc:docMk/>
            <pc:sldMk cId="1178934912" sldId="267"/>
            <ac:spMk id="8" creationId="{00000000-0000-0000-0000-000000000000}"/>
          </ac:spMkLst>
        </pc:spChg>
      </pc:sldChg>
      <pc:sldChg chg="modSp mod">
        <pc:chgData name="Lynn Bruning" userId="863cbf6e-2a2c-426e-a7c3-dbcb50bb059e" providerId="ADAL" clId="{0C4BEFCA-EA92-4C97-80F7-34AFF6DD3855}" dt="2024-01-25T01:03:43.810" v="158" actId="207"/>
        <pc:sldMkLst>
          <pc:docMk/>
          <pc:sldMk cId="3920505779" sldId="268"/>
        </pc:sldMkLst>
        <pc:spChg chg="mod">
          <ac:chgData name="Lynn Bruning" userId="863cbf6e-2a2c-426e-a7c3-dbcb50bb059e" providerId="ADAL" clId="{0C4BEFCA-EA92-4C97-80F7-34AFF6DD3855}" dt="2024-01-25T01:03:43.810" v="158" actId="207"/>
          <ac:spMkLst>
            <pc:docMk/>
            <pc:sldMk cId="3920505779" sldId="268"/>
            <ac:spMk id="4" creationId="{00000000-0000-0000-0000-000000000000}"/>
          </ac:spMkLst>
        </pc:spChg>
      </pc:sldChg>
      <pc:sldChg chg="modSp mod">
        <pc:chgData name="Lynn Bruning" userId="863cbf6e-2a2c-426e-a7c3-dbcb50bb059e" providerId="ADAL" clId="{0C4BEFCA-EA92-4C97-80F7-34AFF6DD3855}" dt="2024-01-25T01:01:21.927" v="144" actId="113"/>
        <pc:sldMkLst>
          <pc:docMk/>
          <pc:sldMk cId="1428423285" sldId="269"/>
        </pc:sldMkLst>
        <pc:spChg chg="mod">
          <ac:chgData name="Lynn Bruning" userId="863cbf6e-2a2c-426e-a7c3-dbcb50bb059e" providerId="ADAL" clId="{0C4BEFCA-EA92-4C97-80F7-34AFF6DD3855}" dt="2024-01-25T01:01:21.927" v="144" actId="113"/>
          <ac:spMkLst>
            <pc:docMk/>
            <pc:sldMk cId="1428423285" sldId="269"/>
            <ac:spMk id="2" creationId="{048910FB-1DEC-476D-B8BB-3350271D963F}"/>
          </ac:spMkLst>
        </pc:spChg>
        <pc:spChg chg="mod">
          <ac:chgData name="Lynn Bruning" userId="863cbf6e-2a2c-426e-a7c3-dbcb50bb059e" providerId="ADAL" clId="{0C4BEFCA-EA92-4C97-80F7-34AFF6DD3855}" dt="2024-01-25T00:54:35.688" v="92" actId="113"/>
          <ac:spMkLst>
            <pc:docMk/>
            <pc:sldMk cId="1428423285" sldId="269"/>
            <ac:spMk id="3" creationId="{B6225143-0046-4D43-A705-4B1E58F814C8}"/>
          </ac:spMkLst>
        </pc:spChg>
      </pc:sldChg>
      <pc:sldChg chg="modSp new mod">
        <pc:chgData name="Lynn Bruning" userId="863cbf6e-2a2c-426e-a7c3-dbcb50bb059e" providerId="ADAL" clId="{0C4BEFCA-EA92-4C97-80F7-34AFF6DD3855}" dt="2024-01-25T01:00:56.260" v="142" actId="255"/>
        <pc:sldMkLst>
          <pc:docMk/>
          <pc:sldMk cId="2033532585" sldId="270"/>
        </pc:sldMkLst>
        <pc:spChg chg="mod">
          <ac:chgData name="Lynn Bruning" userId="863cbf6e-2a2c-426e-a7c3-dbcb50bb059e" providerId="ADAL" clId="{0C4BEFCA-EA92-4C97-80F7-34AFF6DD3855}" dt="2024-01-25T01:00:56.260" v="142" actId="255"/>
          <ac:spMkLst>
            <pc:docMk/>
            <pc:sldMk cId="2033532585" sldId="270"/>
            <ac:spMk id="2" creationId="{A6478AA9-E408-DC6A-A2C5-19DAD30EBF89}"/>
          </ac:spMkLst>
        </pc:spChg>
        <pc:spChg chg="mod">
          <ac:chgData name="Lynn Bruning" userId="863cbf6e-2a2c-426e-a7c3-dbcb50bb059e" providerId="ADAL" clId="{0C4BEFCA-EA92-4C97-80F7-34AFF6DD3855}" dt="2024-01-25T01:00:02.586" v="138" actId="27636"/>
          <ac:spMkLst>
            <pc:docMk/>
            <pc:sldMk cId="2033532585" sldId="270"/>
            <ac:spMk id="4" creationId="{4D10161D-90BC-A919-32CF-40C0373F652A}"/>
          </ac:spMkLst>
        </pc:spChg>
        <pc:spChg chg="mod">
          <ac:chgData name="Lynn Bruning" userId="863cbf6e-2a2c-426e-a7c3-dbcb50bb059e" providerId="ADAL" clId="{0C4BEFCA-EA92-4C97-80F7-34AFF6DD3855}" dt="2024-01-25T01:00:18.938" v="140"/>
          <ac:spMkLst>
            <pc:docMk/>
            <pc:sldMk cId="2033532585" sldId="270"/>
            <ac:spMk id="6" creationId="{0FED4A88-5B75-F5EF-298A-1DE3B84EA921}"/>
          </ac:spMkLst>
        </pc:spChg>
      </pc:sldChg>
    </pc:docChg>
  </pc:docChgLst>
  <pc:docChgLst>
    <pc:chgData name="Lynn Bruning" userId="S::lynn.bruning@nmit.ac.nz::863cbf6e-2a2c-426e-a7c3-dbcb50bb059e" providerId="AD" clId="Web-{6269A9C0-E638-B20A-FBDF-A2397C873B8B}"/>
    <pc:docChg chg="modSld">
      <pc:chgData name="Lynn Bruning" userId="S::lynn.bruning@nmit.ac.nz::863cbf6e-2a2c-426e-a7c3-dbcb50bb059e" providerId="AD" clId="Web-{6269A9C0-E638-B20A-FBDF-A2397C873B8B}" dt="2024-02-25T22:13:41.068" v="2" actId="20577"/>
      <pc:docMkLst>
        <pc:docMk/>
      </pc:docMkLst>
      <pc:sldChg chg="modSp">
        <pc:chgData name="Lynn Bruning" userId="S::lynn.bruning@nmit.ac.nz::863cbf6e-2a2c-426e-a7c3-dbcb50bb059e" providerId="AD" clId="Web-{6269A9C0-E638-B20A-FBDF-A2397C873B8B}" dt="2024-02-25T22:13:41.068" v="2" actId="20577"/>
        <pc:sldMkLst>
          <pc:docMk/>
          <pc:sldMk cId="2865485719" sldId="260"/>
        </pc:sldMkLst>
        <pc:spChg chg="mod">
          <ac:chgData name="Lynn Bruning" userId="S::lynn.bruning@nmit.ac.nz::863cbf6e-2a2c-426e-a7c3-dbcb50bb059e" providerId="AD" clId="Web-{6269A9C0-E638-B20A-FBDF-A2397C873B8B}" dt="2024-02-25T22:13:41.068" v="2" actId="20577"/>
          <ac:spMkLst>
            <pc:docMk/>
            <pc:sldMk cId="2865485719" sldId="260"/>
            <ac:spMk id="3" creationId="{00000000-0000-0000-0000-000000000000}"/>
          </ac:spMkLst>
        </pc:spChg>
      </pc:sldChg>
    </pc:docChg>
  </pc:docChgLst>
  <pc:docChgLst>
    <pc:chgData name="Lynn Bruning" userId="S::lynn.bruning@nmit.ac.nz::863cbf6e-2a2c-426e-a7c3-dbcb50bb059e" providerId="AD" clId="Web-{CD5C16D2-DD30-5B81-CE02-504F2A23AD70}"/>
    <pc:docChg chg="addSld delSld modSld">
      <pc:chgData name="Lynn Bruning" userId="S::lynn.bruning@nmit.ac.nz::863cbf6e-2a2c-426e-a7c3-dbcb50bb059e" providerId="AD" clId="Web-{CD5C16D2-DD30-5B81-CE02-504F2A23AD70}" dt="2024-01-22T03:09:40.279" v="347"/>
      <pc:docMkLst>
        <pc:docMk/>
      </pc:docMkLst>
      <pc:sldChg chg="modSp">
        <pc:chgData name="Lynn Bruning" userId="S::lynn.bruning@nmit.ac.nz::863cbf6e-2a2c-426e-a7c3-dbcb50bb059e" providerId="AD" clId="Web-{CD5C16D2-DD30-5B81-CE02-504F2A23AD70}" dt="2024-01-22T02:55:36.725" v="17" actId="20577"/>
        <pc:sldMkLst>
          <pc:docMk/>
          <pc:sldMk cId="1973820190" sldId="264"/>
        </pc:sldMkLst>
        <pc:spChg chg="mod">
          <ac:chgData name="Lynn Bruning" userId="S::lynn.bruning@nmit.ac.nz::863cbf6e-2a2c-426e-a7c3-dbcb50bb059e" providerId="AD" clId="Web-{CD5C16D2-DD30-5B81-CE02-504F2A23AD70}" dt="2024-01-22T02:55:36.725" v="17" actId="20577"/>
          <ac:spMkLst>
            <pc:docMk/>
            <pc:sldMk cId="1973820190" sldId="264"/>
            <ac:spMk id="9" creationId="{00000000-0000-0000-0000-000000000000}"/>
          </ac:spMkLst>
        </pc:spChg>
      </pc:sldChg>
      <pc:sldChg chg="modSp">
        <pc:chgData name="Lynn Bruning" userId="S::lynn.bruning@nmit.ac.nz::863cbf6e-2a2c-426e-a7c3-dbcb50bb059e" providerId="AD" clId="Web-{CD5C16D2-DD30-5B81-CE02-504F2A23AD70}" dt="2024-01-22T03:09:22.544" v="343" actId="20577"/>
        <pc:sldMkLst>
          <pc:docMk/>
          <pc:sldMk cId="1792420247" sldId="266"/>
        </pc:sldMkLst>
        <pc:spChg chg="mod">
          <ac:chgData name="Lynn Bruning" userId="S::lynn.bruning@nmit.ac.nz::863cbf6e-2a2c-426e-a7c3-dbcb50bb059e" providerId="AD" clId="Web-{CD5C16D2-DD30-5B81-CE02-504F2A23AD70}" dt="2024-01-22T03:09:22.544" v="343" actId="20577"/>
          <ac:spMkLst>
            <pc:docMk/>
            <pc:sldMk cId="1792420247" sldId="266"/>
            <ac:spMk id="2" creationId="{00000000-0000-0000-0000-000000000000}"/>
          </ac:spMkLst>
        </pc:spChg>
        <pc:spChg chg="mod">
          <ac:chgData name="Lynn Bruning" userId="S::lynn.bruning@nmit.ac.nz::863cbf6e-2a2c-426e-a7c3-dbcb50bb059e" providerId="AD" clId="Web-{CD5C16D2-DD30-5B81-CE02-504F2A23AD70}" dt="2024-01-22T03:08:07.448" v="337" actId="20577"/>
          <ac:spMkLst>
            <pc:docMk/>
            <pc:sldMk cId="1792420247" sldId="266"/>
            <ac:spMk id="3" creationId="{00000000-0000-0000-0000-000000000000}"/>
          </ac:spMkLst>
        </pc:spChg>
        <pc:spChg chg="mod">
          <ac:chgData name="Lynn Bruning" userId="S::lynn.bruning@nmit.ac.nz::863cbf6e-2a2c-426e-a7c3-dbcb50bb059e" providerId="AD" clId="Web-{CD5C16D2-DD30-5B81-CE02-504F2A23AD70}" dt="2024-01-22T03:08:10.042" v="339" actId="20577"/>
          <ac:spMkLst>
            <pc:docMk/>
            <pc:sldMk cId="1792420247" sldId="266"/>
            <ac:spMk id="4" creationId="{00000000-0000-0000-0000-000000000000}"/>
          </ac:spMkLst>
        </pc:spChg>
        <pc:spChg chg="mod">
          <ac:chgData name="Lynn Bruning" userId="S::lynn.bruning@nmit.ac.nz::863cbf6e-2a2c-426e-a7c3-dbcb50bb059e" providerId="AD" clId="Web-{CD5C16D2-DD30-5B81-CE02-504F2A23AD70}" dt="2024-01-22T03:08:10.011" v="338" actId="20577"/>
          <ac:spMkLst>
            <pc:docMk/>
            <pc:sldMk cId="1792420247" sldId="266"/>
            <ac:spMk id="6" creationId="{00000000-0000-0000-0000-000000000000}"/>
          </ac:spMkLst>
        </pc:spChg>
      </pc:sldChg>
      <pc:sldChg chg="modSp">
        <pc:chgData name="Lynn Bruning" userId="S::lynn.bruning@nmit.ac.nz::863cbf6e-2a2c-426e-a7c3-dbcb50bb059e" providerId="AD" clId="Web-{CD5C16D2-DD30-5B81-CE02-504F2A23AD70}" dt="2024-01-22T03:05:25.178" v="315" actId="20577"/>
        <pc:sldMkLst>
          <pc:docMk/>
          <pc:sldMk cId="1178934912" sldId="267"/>
        </pc:sldMkLst>
        <pc:spChg chg="mod">
          <ac:chgData name="Lynn Bruning" userId="S::lynn.bruning@nmit.ac.nz::863cbf6e-2a2c-426e-a7c3-dbcb50bb059e" providerId="AD" clId="Web-{CD5C16D2-DD30-5B81-CE02-504F2A23AD70}" dt="2024-01-22T03:05:25.178" v="315" actId="20577"/>
          <ac:spMkLst>
            <pc:docMk/>
            <pc:sldMk cId="1178934912" sldId="267"/>
            <ac:spMk id="8" creationId="{00000000-0000-0000-0000-000000000000}"/>
          </ac:spMkLst>
        </pc:spChg>
      </pc:sldChg>
      <pc:sldChg chg="modSp">
        <pc:chgData name="Lynn Bruning" userId="S::lynn.bruning@nmit.ac.nz::863cbf6e-2a2c-426e-a7c3-dbcb50bb059e" providerId="AD" clId="Web-{CD5C16D2-DD30-5B81-CE02-504F2A23AD70}" dt="2024-01-22T03:03:46.660" v="251" actId="20577"/>
        <pc:sldMkLst>
          <pc:docMk/>
          <pc:sldMk cId="3920505779" sldId="268"/>
        </pc:sldMkLst>
        <pc:spChg chg="mod">
          <ac:chgData name="Lynn Bruning" userId="S::lynn.bruning@nmit.ac.nz::863cbf6e-2a2c-426e-a7c3-dbcb50bb059e" providerId="AD" clId="Web-{CD5C16D2-DD30-5B81-CE02-504F2A23AD70}" dt="2024-01-22T03:03:46.660" v="251" actId="20577"/>
          <ac:spMkLst>
            <pc:docMk/>
            <pc:sldMk cId="3920505779" sldId="268"/>
            <ac:spMk id="4" creationId="{00000000-0000-0000-0000-000000000000}"/>
          </ac:spMkLst>
        </pc:spChg>
      </pc:sldChg>
      <pc:sldChg chg="new add del">
        <pc:chgData name="Lynn Bruning" userId="S::lynn.bruning@nmit.ac.nz::863cbf6e-2a2c-426e-a7c3-dbcb50bb059e" providerId="AD" clId="Web-{CD5C16D2-DD30-5B81-CE02-504F2A23AD70}" dt="2024-01-22T03:09:37.810" v="346"/>
        <pc:sldMkLst>
          <pc:docMk/>
          <pc:sldMk cId="3739610724" sldId="270"/>
        </pc:sldMkLst>
      </pc:sldChg>
      <pc:sldChg chg="addSp delSp modSp new add del">
        <pc:chgData name="Lynn Bruning" userId="S::lynn.bruning@nmit.ac.nz::863cbf6e-2a2c-426e-a7c3-dbcb50bb059e" providerId="AD" clId="Web-{CD5C16D2-DD30-5B81-CE02-504F2A23AD70}" dt="2024-01-22T03:09:40.279" v="347"/>
        <pc:sldMkLst>
          <pc:docMk/>
          <pc:sldMk cId="834462098" sldId="271"/>
        </pc:sldMkLst>
        <pc:spChg chg="add del mod">
          <ac:chgData name="Lynn Bruning" userId="S::lynn.bruning@nmit.ac.nz::863cbf6e-2a2c-426e-a7c3-dbcb50bb059e" providerId="AD" clId="Web-{CD5C16D2-DD30-5B81-CE02-504F2A23AD70}" dt="2024-01-22T03:06:58.774" v="322"/>
          <ac:spMkLst>
            <pc:docMk/>
            <pc:sldMk cId="834462098" sldId="271"/>
            <ac:spMk id="2" creationId="{354302F2-7E1F-5215-38F4-33837F1A3430}"/>
          </ac:spMkLst>
        </pc:spChg>
        <pc:spChg chg="add del mod">
          <ac:chgData name="Lynn Bruning" userId="S::lynn.bruning@nmit.ac.nz::863cbf6e-2a2c-426e-a7c3-dbcb50bb059e" providerId="AD" clId="Web-{CD5C16D2-DD30-5B81-CE02-504F2A23AD70}" dt="2024-01-22T03:07:07.072" v="326"/>
          <ac:spMkLst>
            <pc:docMk/>
            <pc:sldMk cId="834462098" sldId="271"/>
            <ac:spMk id="3" creationId="{B0DCBB99-A815-53D7-2193-B128B6694337}"/>
          </ac:spMkLst>
        </pc:spChg>
      </pc:sldChg>
    </pc:docChg>
  </pc:docChgLst>
  <pc:docChgLst>
    <pc:chgData name="Lynn Bruning" userId="S::lynn.bruning@nmit.ac.nz::863cbf6e-2a2c-426e-a7c3-dbcb50bb059e" providerId="AD" clId="Web-{0DC14D94-31A3-5B15-FE43-468D8C8B9202}"/>
    <pc:docChg chg="modSld">
      <pc:chgData name="Lynn Bruning" userId="S::lynn.bruning@nmit.ac.nz::863cbf6e-2a2c-426e-a7c3-dbcb50bb059e" providerId="AD" clId="Web-{0DC14D94-31A3-5B15-FE43-468D8C8B9202}" dt="2024-01-25T01:11:16.650" v="0" actId="14100"/>
      <pc:docMkLst>
        <pc:docMk/>
      </pc:docMkLst>
      <pc:sldChg chg="modSp">
        <pc:chgData name="Lynn Bruning" userId="S::lynn.bruning@nmit.ac.nz::863cbf6e-2a2c-426e-a7c3-dbcb50bb059e" providerId="AD" clId="Web-{0DC14D94-31A3-5B15-FE43-468D8C8B9202}" dt="2024-01-25T01:11:16.650" v="0" actId="14100"/>
        <pc:sldMkLst>
          <pc:docMk/>
          <pc:sldMk cId="2071657279" sldId="258"/>
        </pc:sldMkLst>
        <pc:spChg chg="mod">
          <ac:chgData name="Lynn Bruning" userId="S::lynn.bruning@nmit.ac.nz::863cbf6e-2a2c-426e-a7c3-dbcb50bb059e" providerId="AD" clId="Web-{0DC14D94-31A3-5B15-FE43-468D8C8B9202}" dt="2024-01-25T01:11:16.650" v="0" actId="14100"/>
          <ac:spMkLst>
            <pc:docMk/>
            <pc:sldMk cId="2071657279" sldId="258"/>
            <ac:spMk id="3" creationId="{00000000-0000-0000-0000-000000000000}"/>
          </ac:spMkLst>
        </pc:spChg>
      </pc:sldChg>
    </pc:docChg>
  </pc:docChgLst>
  <pc:docChgLst>
    <pc:chgData name="Lynn Bruning" userId="S::lynn.bruning@nmit.ac.nz::863cbf6e-2a2c-426e-a7c3-dbcb50bb059e" providerId="AD" clId="Web-{30363A27-262A-949D-0706-CA64AF3CF05F}"/>
    <pc:docChg chg="modSld">
      <pc:chgData name="Lynn Bruning" userId="S::lynn.bruning@nmit.ac.nz::863cbf6e-2a2c-426e-a7c3-dbcb50bb059e" providerId="AD" clId="Web-{30363A27-262A-949D-0706-CA64AF3CF05F}" dt="2023-02-22T02:00:30.672" v="18" actId="20577"/>
      <pc:docMkLst>
        <pc:docMk/>
      </pc:docMkLst>
      <pc:sldChg chg="modSp">
        <pc:chgData name="Lynn Bruning" userId="S::lynn.bruning@nmit.ac.nz::863cbf6e-2a2c-426e-a7c3-dbcb50bb059e" providerId="AD" clId="Web-{30363A27-262A-949D-0706-CA64AF3CF05F}" dt="2023-02-22T02:00:30.672" v="18" actId="20577"/>
        <pc:sldMkLst>
          <pc:docMk/>
          <pc:sldMk cId="2071657279" sldId="258"/>
        </pc:sldMkLst>
        <pc:spChg chg="mod">
          <ac:chgData name="Lynn Bruning" userId="S::lynn.bruning@nmit.ac.nz::863cbf6e-2a2c-426e-a7c3-dbcb50bb059e" providerId="AD" clId="Web-{30363A27-262A-949D-0706-CA64AF3CF05F}" dt="2023-02-22T02:00:30.672" v="18" actId="20577"/>
          <ac:spMkLst>
            <pc:docMk/>
            <pc:sldMk cId="2071657279" sldId="258"/>
            <ac:spMk id="3" creationId="{00000000-0000-0000-0000-000000000000}"/>
          </ac:spMkLst>
        </pc:spChg>
      </pc:sldChg>
    </pc:docChg>
  </pc:docChgLst>
  <pc:docChgLst>
    <pc:chgData name="Lynn Bruning" userId="S::lynn.bruning@nmit.ac.nz::863cbf6e-2a2c-426e-a7c3-dbcb50bb059e" providerId="AD" clId="Web-{E7912DFB-00F4-2E89-DCDB-B01F6A521BA8}"/>
    <pc:docChg chg="modSld addMainMaster delMainMaster">
      <pc:chgData name="Lynn Bruning" userId="S::lynn.bruning@nmit.ac.nz::863cbf6e-2a2c-426e-a7c3-dbcb50bb059e" providerId="AD" clId="Web-{E7912DFB-00F4-2E89-DCDB-B01F6A521BA8}" dt="2024-01-25T00:35:50.341" v="0"/>
      <pc:docMkLst>
        <pc:docMk/>
      </pc:docMkLst>
      <pc:sldChg chg="modSp mod modClrScheme chgLayout">
        <pc:chgData name="Lynn Bruning" userId="S::lynn.bruning@nmit.ac.nz::863cbf6e-2a2c-426e-a7c3-dbcb50bb059e" providerId="AD" clId="Web-{E7912DFB-00F4-2E89-DCDB-B01F6A521BA8}" dt="2024-01-25T00:35:50.341" v="0"/>
        <pc:sldMkLst>
          <pc:docMk/>
          <pc:sldMk cId="1769284958" sldId="256"/>
        </pc:sldMkLst>
        <pc:spChg chg="mod ord">
          <ac:chgData name="Lynn Bruning" userId="S::lynn.bruning@nmit.ac.nz::863cbf6e-2a2c-426e-a7c3-dbcb50bb059e" providerId="AD" clId="Web-{E7912DFB-00F4-2E89-DCDB-B01F6A521BA8}" dt="2024-01-25T00:35:50.341" v="0"/>
          <ac:spMkLst>
            <pc:docMk/>
            <pc:sldMk cId="1769284958" sldId="256"/>
            <ac:spMk id="2" creationId="{00000000-0000-0000-0000-000000000000}"/>
          </ac:spMkLst>
        </pc:spChg>
        <pc:spChg chg="mod ord">
          <ac:chgData name="Lynn Bruning" userId="S::lynn.bruning@nmit.ac.nz::863cbf6e-2a2c-426e-a7c3-dbcb50bb059e" providerId="AD" clId="Web-{E7912DFB-00F4-2E89-DCDB-B01F6A521BA8}" dt="2024-01-25T00:35:50.341" v="0"/>
          <ac:spMkLst>
            <pc:docMk/>
            <pc:sldMk cId="1769284958" sldId="256"/>
            <ac:spMk id="3" creationId="{00000000-0000-0000-0000-000000000000}"/>
          </ac:spMkLst>
        </pc:spChg>
      </pc:sldChg>
      <pc:sldChg chg="modSp mod modClrScheme chgLayout">
        <pc:chgData name="Lynn Bruning" userId="S::lynn.bruning@nmit.ac.nz::863cbf6e-2a2c-426e-a7c3-dbcb50bb059e" providerId="AD" clId="Web-{E7912DFB-00F4-2E89-DCDB-B01F6A521BA8}" dt="2024-01-25T00:35:50.341" v="0"/>
        <pc:sldMkLst>
          <pc:docMk/>
          <pc:sldMk cId="1072982665" sldId="257"/>
        </pc:sldMkLst>
        <pc:spChg chg="mod ord">
          <ac:chgData name="Lynn Bruning" userId="S::lynn.bruning@nmit.ac.nz::863cbf6e-2a2c-426e-a7c3-dbcb50bb059e" providerId="AD" clId="Web-{E7912DFB-00F4-2E89-DCDB-B01F6A521BA8}" dt="2024-01-25T00:35:50.341" v="0"/>
          <ac:spMkLst>
            <pc:docMk/>
            <pc:sldMk cId="1072982665" sldId="257"/>
            <ac:spMk id="2" creationId="{00000000-0000-0000-0000-000000000000}"/>
          </ac:spMkLst>
        </pc:spChg>
        <pc:spChg chg="mod ord">
          <ac:chgData name="Lynn Bruning" userId="S::lynn.bruning@nmit.ac.nz::863cbf6e-2a2c-426e-a7c3-dbcb50bb059e" providerId="AD" clId="Web-{E7912DFB-00F4-2E89-DCDB-B01F6A521BA8}" dt="2024-01-25T00:35:50.341" v="0"/>
          <ac:spMkLst>
            <pc:docMk/>
            <pc:sldMk cId="1072982665" sldId="257"/>
            <ac:spMk id="4" creationId="{00000000-0000-0000-0000-000000000000}"/>
          </ac:spMkLst>
        </pc:spChg>
        <pc:spChg chg="mod ord">
          <ac:chgData name="Lynn Bruning" userId="S::lynn.bruning@nmit.ac.nz::863cbf6e-2a2c-426e-a7c3-dbcb50bb059e" providerId="AD" clId="Web-{E7912DFB-00F4-2E89-DCDB-B01F6A521BA8}" dt="2024-01-25T00:35:50.341" v="0"/>
          <ac:spMkLst>
            <pc:docMk/>
            <pc:sldMk cId="1072982665" sldId="257"/>
            <ac:spMk id="5" creationId="{00000000-0000-0000-0000-000000000000}"/>
          </ac:spMkLst>
        </pc:spChg>
      </pc:sldChg>
      <pc:sldChg chg="modSp mod modClrScheme chgLayout">
        <pc:chgData name="Lynn Bruning" userId="S::lynn.bruning@nmit.ac.nz::863cbf6e-2a2c-426e-a7c3-dbcb50bb059e" providerId="AD" clId="Web-{E7912DFB-00F4-2E89-DCDB-B01F6A521BA8}" dt="2024-01-25T00:35:50.341" v="0"/>
        <pc:sldMkLst>
          <pc:docMk/>
          <pc:sldMk cId="2071657279" sldId="258"/>
        </pc:sldMkLst>
        <pc:spChg chg="mod ord">
          <ac:chgData name="Lynn Bruning" userId="S::lynn.bruning@nmit.ac.nz::863cbf6e-2a2c-426e-a7c3-dbcb50bb059e" providerId="AD" clId="Web-{E7912DFB-00F4-2E89-DCDB-B01F6A521BA8}" dt="2024-01-25T00:35:50.341" v="0"/>
          <ac:spMkLst>
            <pc:docMk/>
            <pc:sldMk cId="2071657279" sldId="258"/>
            <ac:spMk id="2" creationId="{00000000-0000-0000-0000-000000000000}"/>
          </ac:spMkLst>
        </pc:spChg>
        <pc:spChg chg="mod ord">
          <ac:chgData name="Lynn Bruning" userId="S::lynn.bruning@nmit.ac.nz::863cbf6e-2a2c-426e-a7c3-dbcb50bb059e" providerId="AD" clId="Web-{E7912DFB-00F4-2E89-DCDB-B01F6A521BA8}" dt="2024-01-25T00:35:50.341" v="0"/>
          <ac:spMkLst>
            <pc:docMk/>
            <pc:sldMk cId="2071657279" sldId="258"/>
            <ac:spMk id="3" creationId="{00000000-0000-0000-0000-000000000000}"/>
          </ac:spMkLst>
        </pc:spChg>
      </pc:sldChg>
      <pc:sldChg chg="mod modClrScheme chgLayout">
        <pc:chgData name="Lynn Bruning" userId="S::lynn.bruning@nmit.ac.nz::863cbf6e-2a2c-426e-a7c3-dbcb50bb059e" providerId="AD" clId="Web-{E7912DFB-00F4-2E89-DCDB-B01F6A521BA8}" dt="2024-01-25T00:35:50.341" v="0"/>
        <pc:sldMkLst>
          <pc:docMk/>
          <pc:sldMk cId="2750568942" sldId="259"/>
        </pc:sldMkLst>
      </pc:sldChg>
      <pc:sldChg chg="modSp mod modClrScheme chgLayout">
        <pc:chgData name="Lynn Bruning" userId="S::lynn.bruning@nmit.ac.nz::863cbf6e-2a2c-426e-a7c3-dbcb50bb059e" providerId="AD" clId="Web-{E7912DFB-00F4-2E89-DCDB-B01F6A521BA8}" dt="2024-01-25T00:35:50.341" v="0"/>
        <pc:sldMkLst>
          <pc:docMk/>
          <pc:sldMk cId="2865485719" sldId="260"/>
        </pc:sldMkLst>
        <pc:spChg chg="mod ord">
          <ac:chgData name="Lynn Bruning" userId="S::lynn.bruning@nmit.ac.nz::863cbf6e-2a2c-426e-a7c3-dbcb50bb059e" providerId="AD" clId="Web-{E7912DFB-00F4-2E89-DCDB-B01F6A521BA8}" dt="2024-01-25T00:35:50.341" v="0"/>
          <ac:spMkLst>
            <pc:docMk/>
            <pc:sldMk cId="2865485719" sldId="260"/>
            <ac:spMk id="3" creationId="{00000000-0000-0000-0000-000000000000}"/>
          </ac:spMkLst>
        </pc:spChg>
        <pc:spChg chg="mod ord">
          <ac:chgData name="Lynn Bruning" userId="S::lynn.bruning@nmit.ac.nz::863cbf6e-2a2c-426e-a7c3-dbcb50bb059e" providerId="AD" clId="Web-{E7912DFB-00F4-2E89-DCDB-B01F6A521BA8}" dt="2024-01-25T00:35:50.341" v="0"/>
          <ac:spMkLst>
            <pc:docMk/>
            <pc:sldMk cId="2865485719" sldId="260"/>
            <ac:spMk id="4" creationId="{00000000-0000-0000-0000-000000000000}"/>
          </ac:spMkLst>
        </pc:spChg>
        <pc:spChg chg="mod ord">
          <ac:chgData name="Lynn Bruning" userId="S::lynn.bruning@nmit.ac.nz::863cbf6e-2a2c-426e-a7c3-dbcb50bb059e" providerId="AD" clId="Web-{E7912DFB-00F4-2E89-DCDB-B01F6A521BA8}" dt="2024-01-25T00:35:50.341" v="0"/>
          <ac:spMkLst>
            <pc:docMk/>
            <pc:sldMk cId="2865485719" sldId="260"/>
            <ac:spMk id="6" creationId="{00000000-0000-0000-0000-000000000000}"/>
          </ac:spMkLst>
        </pc:spChg>
      </pc:sldChg>
      <pc:sldChg chg="modSp mod modClrScheme chgLayout">
        <pc:chgData name="Lynn Bruning" userId="S::lynn.bruning@nmit.ac.nz::863cbf6e-2a2c-426e-a7c3-dbcb50bb059e" providerId="AD" clId="Web-{E7912DFB-00F4-2E89-DCDB-B01F6A521BA8}" dt="2024-01-25T00:35:50.341" v="0"/>
        <pc:sldMkLst>
          <pc:docMk/>
          <pc:sldMk cId="1947808875" sldId="261"/>
        </pc:sldMkLst>
        <pc:spChg chg="mod ord">
          <ac:chgData name="Lynn Bruning" userId="S::lynn.bruning@nmit.ac.nz::863cbf6e-2a2c-426e-a7c3-dbcb50bb059e" providerId="AD" clId="Web-{E7912DFB-00F4-2E89-DCDB-B01F6A521BA8}" dt="2024-01-25T00:35:50.341" v="0"/>
          <ac:spMkLst>
            <pc:docMk/>
            <pc:sldMk cId="1947808875" sldId="261"/>
            <ac:spMk id="2" creationId="{00000000-0000-0000-0000-000000000000}"/>
          </ac:spMkLst>
        </pc:spChg>
        <pc:spChg chg="mod ord">
          <ac:chgData name="Lynn Bruning" userId="S::lynn.bruning@nmit.ac.nz::863cbf6e-2a2c-426e-a7c3-dbcb50bb059e" providerId="AD" clId="Web-{E7912DFB-00F4-2E89-DCDB-B01F6A521BA8}" dt="2024-01-25T00:35:50.341" v="0"/>
          <ac:spMkLst>
            <pc:docMk/>
            <pc:sldMk cId="1947808875" sldId="261"/>
            <ac:spMk id="3" creationId="{00000000-0000-0000-0000-000000000000}"/>
          </ac:spMkLst>
        </pc:spChg>
        <pc:spChg chg="mod ord">
          <ac:chgData name="Lynn Bruning" userId="S::lynn.bruning@nmit.ac.nz::863cbf6e-2a2c-426e-a7c3-dbcb50bb059e" providerId="AD" clId="Web-{E7912DFB-00F4-2E89-DCDB-B01F6A521BA8}" dt="2024-01-25T00:35:50.341" v="0"/>
          <ac:spMkLst>
            <pc:docMk/>
            <pc:sldMk cId="1947808875" sldId="261"/>
            <ac:spMk id="4" creationId="{00000000-0000-0000-0000-000000000000}"/>
          </ac:spMkLst>
        </pc:spChg>
      </pc:sldChg>
      <pc:sldChg chg="modSp mod modClrScheme chgLayout">
        <pc:chgData name="Lynn Bruning" userId="S::lynn.bruning@nmit.ac.nz::863cbf6e-2a2c-426e-a7c3-dbcb50bb059e" providerId="AD" clId="Web-{E7912DFB-00F4-2E89-DCDB-B01F6A521BA8}" dt="2024-01-25T00:35:50.341" v="0"/>
        <pc:sldMkLst>
          <pc:docMk/>
          <pc:sldMk cId="3842123746" sldId="262"/>
        </pc:sldMkLst>
        <pc:spChg chg="mod ord">
          <ac:chgData name="Lynn Bruning" userId="S::lynn.bruning@nmit.ac.nz::863cbf6e-2a2c-426e-a7c3-dbcb50bb059e" providerId="AD" clId="Web-{E7912DFB-00F4-2E89-DCDB-B01F6A521BA8}" dt="2024-01-25T00:35:50.341" v="0"/>
          <ac:spMkLst>
            <pc:docMk/>
            <pc:sldMk cId="3842123746" sldId="262"/>
            <ac:spMk id="9" creationId="{00000000-0000-0000-0000-000000000000}"/>
          </ac:spMkLst>
        </pc:spChg>
        <pc:spChg chg="mod ord">
          <ac:chgData name="Lynn Bruning" userId="S::lynn.bruning@nmit.ac.nz::863cbf6e-2a2c-426e-a7c3-dbcb50bb059e" providerId="AD" clId="Web-{E7912DFB-00F4-2E89-DCDB-B01F6A521BA8}" dt="2024-01-25T00:35:50.341" v="0"/>
          <ac:spMkLst>
            <pc:docMk/>
            <pc:sldMk cId="3842123746" sldId="262"/>
            <ac:spMk id="11" creationId="{00000000-0000-0000-0000-000000000000}"/>
          </ac:spMkLst>
        </pc:spChg>
        <pc:picChg chg="mod ord">
          <ac:chgData name="Lynn Bruning" userId="S::lynn.bruning@nmit.ac.nz::863cbf6e-2a2c-426e-a7c3-dbcb50bb059e" providerId="AD" clId="Web-{E7912DFB-00F4-2E89-DCDB-B01F6A521BA8}" dt="2024-01-25T00:35:50.341" v="0"/>
          <ac:picMkLst>
            <pc:docMk/>
            <pc:sldMk cId="3842123746" sldId="262"/>
            <ac:picMk id="12" creationId="{00000000-0000-0000-0000-000000000000}"/>
          </ac:picMkLst>
        </pc:picChg>
      </pc:sldChg>
      <pc:sldChg chg="modSp mod modClrScheme chgLayout">
        <pc:chgData name="Lynn Bruning" userId="S::lynn.bruning@nmit.ac.nz::863cbf6e-2a2c-426e-a7c3-dbcb50bb059e" providerId="AD" clId="Web-{E7912DFB-00F4-2E89-DCDB-B01F6A521BA8}" dt="2024-01-25T00:35:50.341" v="0"/>
        <pc:sldMkLst>
          <pc:docMk/>
          <pc:sldMk cId="3613593520" sldId="263"/>
        </pc:sldMkLst>
        <pc:spChg chg="mod ord">
          <ac:chgData name="Lynn Bruning" userId="S::lynn.bruning@nmit.ac.nz::863cbf6e-2a2c-426e-a7c3-dbcb50bb059e" providerId="AD" clId="Web-{E7912DFB-00F4-2E89-DCDB-B01F6A521BA8}" dt="2024-01-25T00:35:50.341" v="0"/>
          <ac:spMkLst>
            <pc:docMk/>
            <pc:sldMk cId="3613593520" sldId="263"/>
            <ac:spMk id="5" creationId="{00000000-0000-0000-0000-000000000000}"/>
          </ac:spMkLst>
        </pc:spChg>
        <pc:spChg chg="mod ord">
          <ac:chgData name="Lynn Bruning" userId="S::lynn.bruning@nmit.ac.nz::863cbf6e-2a2c-426e-a7c3-dbcb50bb059e" providerId="AD" clId="Web-{E7912DFB-00F4-2E89-DCDB-B01F6A521BA8}" dt="2024-01-25T00:35:50.341" v="0"/>
          <ac:spMkLst>
            <pc:docMk/>
            <pc:sldMk cId="3613593520" sldId="263"/>
            <ac:spMk id="6" creationId="{00000000-0000-0000-0000-000000000000}"/>
          </ac:spMkLst>
        </pc:spChg>
        <pc:spChg chg="mod ord">
          <ac:chgData name="Lynn Bruning" userId="S::lynn.bruning@nmit.ac.nz::863cbf6e-2a2c-426e-a7c3-dbcb50bb059e" providerId="AD" clId="Web-{E7912DFB-00F4-2E89-DCDB-B01F6A521BA8}" dt="2024-01-25T00:35:50.341" v="0"/>
          <ac:spMkLst>
            <pc:docMk/>
            <pc:sldMk cId="3613593520" sldId="263"/>
            <ac:spMk id="7" creationId="{00000000-0000-0000-0000-000000000000}"/>
          </ac:spMkLst>
        </pc:spChg>
        <pc:spChg chg="mod ord">
          <ac:chgData name="Lynn Bruning" userId="S::lynn.bruning@nmit.ac.nz::863cbf6e-2a2c-426e-a7c3-dbcb50bb059e" providerId="AD" clId="Web-{E7912DFB-00F4-2E89-DCDB-B01F6A521BA8}" dt="2024-01-25T00:35:50.341" v="0"/>
          <ac:spMkLst>
            <pc:docMk/>
            <pc:sldMk cId="3613593520" sldId="263"/>
            <ac:spMk id="8" creationId="{00000000-0000-0000-0000-000000000000}"/>
          </ac:spMkLst>
        </pc:spChg>
        <pc:spChg chg="mod ord">
          <ac:chgData name="Lynn Bruning" userId="S::lynn.bruning@nmit.ac.nz::863cbf6e-2a2c-426e-a7c3-dbcb50bb059e" providerId="AD" clId="Web-{E7912DFB-00F4-2E89-DCDB-B01F6A521BA8}" dt="2024-01-25T00:35:50.341" v="0"/>
          <ac:spMkLst>
            <pc:docMk/>
            <pc:sldMk cId="3613593520" sldId="263"/>
            <ac:spMk id="9" creationId="{00000000-0000-0000-0000-000000000000}"/>
          </ac:spMkLst>
        </pc:spChg>
      </pc:sldChg>
      <pc:sldChg chg="modSp mod modClrScheme chgLayout">
        <pc:chgData name="Lynn Bruning" userId="S::lynn.bruning@nmit.ac.nz::863cbf6e-2a2c-426e-a7c3-dbcb50bb059e" providerId="AD" clId="Web-{E7912DFB-00F4-2E89-DCDB-B01F6A521BA8}" dt="2024-01-25T00:35:50.341" v="0"/>
        <pc:sldMkLst>
          <pc:docMk/>
          <pc:sldMk cId="1973820190" sldId="264"/>
        </pc:sldMkLst>
        <pc:spChg chg="mod ord">
          <ac:chgData name="Lynn Bruning" userId="S::lynn.bruning@nmit.ac.nz::863cbf6e-2a2c-426e-a7c3-dbcb50bb059e" providerId="AD" clId="Web-{E7912DFB-00F4-2E89-DCDB-B01F6A521BA8}" dt="2024-01-25T00:35:50.341" v="0"/>
          <ac:spMkLst>
            <pc:docMk/>
            <pc:sldMk cId="1973820190" sldId="264"/>
            <ac:spMk id="7" creationId="{00000000-0000-0000-0000-000000000000}"/>
          </ac:spMkLst>
        </pc:spChg>
        <pc:spChg chg="mod ord">
          <ac:chgData name="Lynn Bruning" userId="S::lynn.bruning@nmit.ac.nz::863cbf6e-2a2c-426e-a7c3-dbcb50bb059e" providerId="AD" clId="Web-{E7912DFB-00F4-2E89-DCDB-B01F6A521BA8}" dt="2024-01-25T00:35:50.341" v="0"/>
          <ac:spMkLst>
            <pc:docMk/>
            <pc:sldMk cId="1973820190" sldId="264"/>
            <ac:spMk id="8" creationId="{00000000-0000-0000-0000-000000000000}"/>
          </ac:spMkLst>
        </pc:spChg>
        <pc:spChg chg="mod ord">
          <ac:chgData name="Lynn Bruning" userId="S::lynn.bruning@nmit.ac.nz::863cbf6e-2a2c-426e-a7c3-dbcb50bb059e" providerId="AD" clId="Web-{E7912DFB-00F4-2E89-DCDB-B01F6A521BA8}" dt="2024-01-25T00:35:50.341" v="0"/>
          <ac:spMkLst>
            <pc:docMk/>
            <pc:sldMk cId="1973820190" sldId="264"/>
            <ac:spMk id="9" creationId="{00000000-0000-0000-0000-000000000000}"/>
          </ac:spMkLst>
        </pc:spChg>
      </pc:sldChg>
      <pc:sldChg chg="modSp mod modClrScheme chgLayout">
        <pc:chgData name="Lynn Bruning" userId="S::lynn.bruning@nmit.ac.nz::863cbf6e-2a2c-426e-a7c3-dbcb50bb059e" providerId="AD" clId="Web-{E7912DFB-00F4-2E89-DCDB-B01F6A521BA8}" dt="2024-01-25T00:35:50.341" v="0"/>
        <pc:sldMkLst>
          <pc:docMk/>
          <pc:sldMk cId="2672595509" sldId="265"/>
        </pc:sldMkLst>
        <pc:spChg chg="mod ord">
          <ac:chgData name="Lynn Bruning" userId="S::lynn.bruning@nmit.ac.nz::863cbf6e-2a2c-426e-a7c3-dbcb50bb059e" providerId="AD" clId="Web-{E7912DFB-00F4-2E89-DCDB-B01F6A521BA8}" dt="2024-01-25T00:35:50.341" v="0"/>
          <ac:spMkLst>
            <pc:docMk/>
            <pc:sldMk cId="2672595509" sldId="265"/>
            <ac:spMk id="2" creationId="{00000000-0000-0000-0000-000000000000}"/>
          </ac:spMkLst>
        </pc:spChg>
        <pc:spChg chg="mod ord">
          <ac:chgData name="Lynn Bruning" userId="S::lynn.bruning@nmit.ac.nz::863cbf6e-2a2c-426e-a7c3-dbcb50bb059e" providerId="AD" clId="Web-{E7912DFB-00F4-2E89-DCDB-B01F6A521BA8}" dt="2024-01-25T00:35:50.341" v="0"/>
          <ac:spMkLst>
            <pc:docMk/>
            <pc:sldMk cId="2672595509" sldId="265"/>
            <ac:spMk id="3" creationId="{00000000-0000-0000-0000-000000000000}"/>
          </ac:spMkLst>
        </pc:spChg>
        <pc:spChg chg="mod ord">
          <ac:chgData name="Lynn Bruning" userId="S::lynn.bruning@nmit.ac.nz::863cbf6e-2a2c-426e-a7c3-dbcb50bb059e" providerId="AD" clId="Web-{E7912DFB-00F4-2E89-DCDB-B01F6A521BA8}" dt="2024-01-25T00:35:50.341" v="0"/>
          <ac:spMkLst>
            <pc:docMk/>
            <pc:sldMk cId="2672595509" sldId="265"/>
            <ac:spMk id="4" creationId="{00000000-0000-0000-0000-000000000000}"/>
          </ac:spMkLst>
        </pc:spChg>
        <pc:spChg chg="mod ord">
          <ac:chgData name="Lynn Bruning" userId="S::lynn.bruning@nmit.ac.nz::863cbf6e-2a2c-426e-a7c3-dbcb50bb059e" providerId="AD" clId="Web-{E7912DFB-00F4-2E89-DCDB-B01F6A521BA8}" dt="2024-01-25T00:35:50.341" v="0"/>
          <ac:spMkLst>
            <pc:docMk/>
            <pc:sldMk cId="2672595509" sldId="265"/>
            <ac:spMk id="5" creationId="{00000000-0000-0000-0000-000000000000}"/>
          </ac:spMkLst>
        </pc:spChg>
        <pc:spChg chg="mod ord">
          <ac:chgData name="Lynn Bruning" userId="S::lynn.bruning@nmit.ac.nz::863cbf6e-2a2c-426e-a7c3-dbcb50bb059e" providerId="AD" clId="Web-{E7912DFB-00F4-2E89-DCDB-B01F6A521BA8}" dt="2024-01-25T00:35:50.341" v="0"/>
          <ac:spMkLst>
            <pc:docMk/>
            <pc:sldMk cId="2672595509" sldId="265"/>
            <ac:spMk id="6" creationId="{00000000-0000-0000-0000-000000000000}"/>
          </ac:spMkLst>
        </pc:spChg>
      </pc:sldChg>
      <pc:sldChg chg="modSp mod modClrScheme chgLayout">
        <pc:chgData name="Lynn Bruning" userId="S::lynn.bruning@nmit.ac.nz::863cbf6e-2a2c-426e-a7c3-dbcb50bb059e" providerId="AD" clId="Web-{E7912DFB-00F4-2E89-DCDB-B01F6A521BA8}" dt="2024-01-25T00:35:50.341" v="0"/>
        <pc:sldMkLst>
          <pc:docMk/>
          <pc:sldMk cId="1792420247" sldId="266"/>
        </pc:sldMkLst>
        <pc:spChg chg="mod ord">
          <ac:chgData name="Lynn Bruning" userId="S::lynn.bruning@nmit.ac.nz::863cbf6e-2a2c-426e-a7c3-dbcb50bb059e" providerId="AD" clId="Web-{E7912DFB-00F4-2E89-DCDB-B01F6A521BA8}" dt="2024-01-25T00:35:50.341" v="0"/>
          <ac:spMkLst>
            <pc:docMk/>
            <pc:sldMk cId="1792420247" sldId="266"/>
            <ac:spMk id="2" creationId="{00000000-0000-0000-0000-000000000000}"/>
          </ac:spMkLst>
        </pc:spChg>
        <pc:spChg chg="mod ord">
          <ac:chgData name="Lynn Bruning" userId="S::lynn.bruning@nmit.ac.nz::863cbf6e-2a2c-426e-a7c3-dbcb50bb059e" providerId="AD" clId="Web-{E7912DFB-00F4-2E89-DCDB-B01F6A521BA8}" dt="2024-01-25T00:35:50.341" v="0"/>
          <ac:spMkLst>
            <pc:docMk/>
            <pc:sldMk cId="1792420247" sldId="266"/>
            <ac:spMk id="3" creationId="{00000000-0000-0000-0000-000000000000}"/>
          </ac:spMkLst>
        </pc:spChg>
        <pc:spChg chg="mod ord">
          <ac:chgData name="Lynn Bruning" userId="S::lynn.bruning@nmit.ac.nz::863cbf6e-2a2c-426e-a7c3-dbcb50bb059e" providerId="AD" clId="Web-{E7912DFB-00F4-2E89-DCDB-B01F6A521BA8}" dt="2024-01-25T00:35:50.341" v="0"/>
          <ac:spMkLst>
            <pc:docMk/>
            <pc:sldMk cId="1792420247" sldId="266"/>
            <ac:spMk id="4" creationId="{00000000-0000-0000-0000-000000000000}"/>
          </ac:spMkLst>
        </pc:spChg>
        <pc:spChg chg="mod ord">
          <ac:chgData name="Lynn Bruning" userId="S::lynn.bruning@nmit.ac.nz::863cbf6e-2a2c-426e-a7c3-dbcb50bb059e" providerId="AD" clId="Web-{E7912DFB-00F4-2E89-DCDB-B01F6A521BA8}" dt="2024-01-25T00:35:50.341" v="0"/>
          <ac:spMkLst>
            <pc:docMk/>
            <pc:sldMk cId="1792420247" sldId="266"/>
            <ac:spMk id="5" creationId="{00000000-0000-0000-0000-000000000000}"/>
          </ac:spMkLst>
        </pc:spChg>
        <pc:spChg chg="mod ord">
          <ac:chgData name="Lynn Bruning" userId="S::lynn.bruning@nmit.ac.nz::863cbf6e-2a2c-426e-a7c3-dbcb50bb059e" providerId="AD" clId="Web-{E7912DFB-00F4-2E89-DCDB-B01F6A521BA8}" dt="2024-01-25T00:35:50.341" v="0"/>
          <ac:spMkLst>
            <pc:docMk/>
            <pc:sldMk cId="1792420247" sldId="266"/>
            <ac:spMk id="6" creationId="{00000000-0000-0000-0000-000000000000}"/>
          </ac:spMkLst>
        </pc:spChg>
      </pc:sldChg>
      <pc:sldChg chg="modSp mod modClrScheme chgLayout">
        <pc:chgData name="Lynn Bruning" userId="S::lynn.bruning@nmit.ac.nz::863cbf6e-2a2c-426e-a7c3-dbcb50bb059e" providerId="AD" clId="Web-{E7912DFB-00F4-2E89-DCDB-B01F6A521BA8}" dt="2024-01-25T00:35:50.341" v="0"/>
        <pc:sldMkLst>
          <pc:docMk/>
          <pc:sldMk cId="1178934912" sldId="267"/>
        </pc:sldMkLst>
        <pc:spChg chg="mod ord">
          <ac:chgData name="Lynn Bruning" userId="S::lynn.bruning@nmit.ac.nz::863cbf6e-2a2c-426e-a7c3-dbcb50bb059e" providerId="AD" clId="Web-{E7912DFB-00F4-2E89-DCDB-B01F6A521BA8}" dt="2024-01-25T00:35:50.341" v="0"/>
          <ac:spMkLst>
            <pc:docMk/>
            <pc:sldMk cId="1178934912" sldId="267"/>
            <ac:spMk id="7" creationId="{00000000-0000-0000-0000-000000000000}"/>
          </ac:spMkLst>
        </pc:spChg>
        <pc:spChg chg="mod ord">
          <ac:chgData name="Lynn Bruning" userId="S::lynn.bruning@nmit.ac.nz::863cbf6e-2a2c-426e-a7c3-dbcb50bb059e" providerId="AD" clId="Web-{E7912DFB-00F4-2E89-DCDB-B01F6A521BA8}" dt="2024-01-25T00:35:50.341" v="0"/>
          <ac:spMkLst>
            <pc:docMk/>
            <pc:sldMk cId="1178934912" sldId="267"/>
            <ac:spMk id="8" creationId="{00000000-0000-0000-0000-000000000000}"/>
          </ac:spMkLst>
        </pc:spChg>
      </pc:sldChg>
      <pc:sldChg chg="mod modClrScheme chgLayout">
        <pc:chgData name="Lynn Bruning" userId="S::lynn.bruning@nmit.ac.nz::863cbf6e-2a2c-426e-a7c3-dbcb50bb059e" providerId="AD" clId="Web-{E7912DFB-00F4-2E89-DCDB-B01F6A521BA8}" dt="2024-01-25T00:35:50.341" v="0"/>
        <pc:sldMkLst>
          <pc:docMk/>
          <pc:sldMk cId="3920505779" sldId="268"/>
        </pc:sldMkLst>
      </pc:sldChg>
      <pc:sldChg chg="modSp mod modClrScheme chgLayout">
        <pc:chgData name="Lynn Bruning" userId="S::lynn.bruning@nmit.ac.nz::863cbf6e-2a2c-426e-a7c3-dbcb50bb059e" providerId="AD" clId="Web-{E7912DFB-00F4-2E89-DCDB-B01F6A521BA8}" dt="2024-01-25T00:35:50.341" v="0"/>
        <pc:sldMkLst>
          <pc:docMk/>
          <pc:sldMk cId="1428423285" sldId="269"/>
        </pc:sldMkLst>
        <pc:spChg chg="mod ord">
          <ac:chgData name="Lynn Bruning" userId="S::lynn.bruning@nmit.ac.nz::863cbf6e-2a2c-426e-a7c3-dbcb50bb059e" providerId="AD" clId="Web-{E7912DFB-00F4-2E89-DCDB-B01F6A521BA8}" dt="2024-01-25T00:35:50.341" v="0"/>
          <ac:spMkLst>
            <pc:docMk/>
            <pc:sldMk cId="1428423285" sldId="269"/>
            <ac:spMk id="2" creationId="{048910FB-1DEC-476D-B8BB-3350271D963F}"/>
          </ac:spMkLst>
        </pc:spChg>
        <pc:spChg chg="mod ord">
          <ac:chgData name="Lynn Bruning" userId="S::lynn.bruning@nmit.ac.nz::863cbf6e-2a2c-426e-a7c3-dbcb50bb059e" providerId="AD" clId="Web-{E7912DFB-00F4-2E89-DCDB-B01F6A521BA8}" dt="2024-01-25T00:35:50.341" v="0"/>
          <ac:spMkLst>
            <pc:docMk/>
            <pc:sldMk cId="1428423285" sldId="269"/>
            <ac:spMk id="3" creationId="{B6225143-0046-4D43-A705-4B1E58F814C8}"/>
          </ac:spMkLst>
        </pc:spChg>
      </pc:sldChg>
      <pc:sldMasterChg chg="del delSldLayout">
        <pc:chgData name="Lynn Bruning" userId="S::lynn.bruning@nmit.ac.nz::863cbf6e-2a2c-426e-a7c3-dbcb50bb059e" providerId="AD" clId="Web-{E7912DFB-00F4-2E89-DCDB-B01F6A521BA8}" dt="2024-01-25T00:35:50.341" v="0"/>
        <pc:sldMasterMkLst>
          <pc:docMk/>
          <pc:sldMasterMk cId="0" sldId="2147483648"/>
        </pc:sldMasterMkLst>
        <pc:sldLayoutChg chg="del">
          <pc:chgData name="Lynn Bruning" userId="S::lynn.bruning@nmit.ac.nz::863cbf6e-2a2c-426e-a7c3-dbcb50bb059e" providerId="AD" clId="Web-{E7912DFB-00F4-2E89-DCDB-B01F6A521BA8}" dt="2024-01-25T00:35:50.341" v="0"/>
          <pc:sldLayoutMkLst>
            <pc:docMk/>
            <pc:sldMasterMk cId="0" sldId="2147483648"/>
            <pc:sldLayoutMk cId="0" sldId="2147483649"/>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50"/>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51"/>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52"/>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53"/>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54"/>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55"/>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56"/>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57"/>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58"/>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59"/>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61"/>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63"/>
          </pc:sldLayoutMkLst>
        </pc:sldLayoutChg>
        <pc:sldLayoutChg chg="del">
          <pc:chgData name="Lynn Bruning" userId="S::lynn.bruning@nmit.ac.nz::863cbf6e-2a2c-426e-a7c3-dbcb50bb059e" providerId="AD" clId="Web-{E7912DFB-00F4-2E89-DCDB-B01F6A521BA8}" dt="2024-01-25T00:35:50.341" v="0"/>
          <pc:sldLayoutMkLst>
            <pc:docMk/>
            <pc:sldMasterMk cId="0" sldId="2147483648"/>
            <pc:sldLayoutMk cId="0" sldId="2147483666"/>
          </pc:sldLayoutMkLst>
        </pc:sldLayoutChg>
      </pc:sldMasterChg>
      <pc:sldMasterChg chg="add addSldLayout modSldLayout">
        <pc:chgData name="Lynn Bruning" userId="S::lynn.bruning@nmit.ac.nz::863cbf6e-2a2c-426e-a7c3-dbcb50bb059e" providerId="AD" clId="Web-{E7912DFB-00F4-2E89-DCDB-B01F6A521BA8}" dt="2024-01-25T00:35:50.341" v="0"/>
        <pc:sldMasterMkLst>
          <pc:docMk/>
          <pc:sldMasterMk cId="2822802250" sldId="2147483667"/>
        </pc:sldMasterMkLst>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4052640688" sldId="2147483668"/>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4020390560" sldId="2147483669"/>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1574235731" sldId="2147483670"/>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3431376263" sldId="2147483671"/>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951841200" sldId="2147483672"/>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1254127151" sldId="2147483673"/>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189671944" sldId="2147483674"/>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1919636471" sldId="2147483675"/>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1221557223" sldId="2147483676"/>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3860789694" sldId="2147483677"/>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3959191670" sldId="2147483678"/>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3838572937" sldId="2147483679"/>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3420574643" sldId="2147483680"/>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899259794" sldId="2147483681"/>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848080691" sldId="2147483682"/>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1549822151" sldId="2147483683"/>
          </pc:sldLayoutMkLst>
        </pc:sldLayoutChg>
        <pc:sldLayoutChg chg="add mod replId">
          <pc:chgData name="Lynn Bruning" userId="S::lynn.bruning@nmit.ac.nz::863cbf6e-2a2c-426e-a7c3-dbcb50bb059e" providerId="AD" clId="Web-{E7912DFB-00F4-2E89-DCDB-B01F6A521BA8}" dt="2024-01-25T00:35:50.341" v="0"/>
          <pc:sldLayoutMkLst>
            <pc:docMk/>
            <pc:sldMasterMk cId="2822802250" sldId="2147483667"/>
            <pc:sldLayoutMk cId="3448471900" sldId="2147483684"/>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C14E03-5F18-4F29-8228-B35282745534}" type="doc">
      <dgm:prSet loTypeId="urn:microsoft.com/office/officeart/2009/3/layout/IncreasingArrowsProcess" loCatId="process" qsTypeId="urn:microsoft.com/office/officeart/2005/8/quickstyle/3d4" qsCatId="3D" csTypeId="urn:microsoft.com/office/officeart/2005/8/colors/accent1_2" csCatId="accent1" phldr="1"/>
      <dgm:spPr/>
      <dgm:t>
        <a:bodyPr/>
        <a:lstStyle/>
        <a:p>
          <a:endParaRPr lang="en-NZ"/>
        </a:p>
      </dgm:t>
    </dgm:pt>
    <dgm:pt modelId="{4DDAFB3C-469A-4AAA-A757-D190382B9682}">
      <dgm:prSet/>
      <dgm:spPr/>
      <dgm:t>
        <a:bodyPr/>
        <a:lstStyle/>
        <a:p>
          <a:r>
            <a:rPr lang="en-NZ" dirty="0"/>
            <a:t>Developing an understanding of supervision as a platform to practice</a:t>
          </a:r>
        </a:p>
      </dgm:t>
    </dgm:pt>
    <dgm:pt modelId="{BAF07F8D-F0B0-4453-A087-0A97DD89BBE9}" type="parTrans" cxnId="{03BC4892-7186-461B-B220-E339CA0BA2F8}">
      <dgm:prSet/>
      <dgm:spPr/>
      <dgm:t>
        <a:bodyPr/>
        <a:lstStyle/>
        <a:p>
          <a:endParaRPr lang="en-NZ"/>
        </a:p>
      </dgm:t>
    </dgm:pt>
    <dgm:pt modelId="{C9B16A6F-7259-4A55-B83D-B44B2A1CF2BB}" type="sibTrans" cxnId="{03BC4892-7186-461B-B220-E339CA0BA2F8}">
      <dgm:prSet/>
      <dgm:spPr/>
      <dgm:t>
        <a:bodyPr/>
        <a:lstStyle/>
        <a:p>
          <a:endParaRPr lang="en-NZ"/>
        </a:p>
      </dgm:t>
    </dgm:pt>
    <dgm:pt modelId="{B8292877-1C1C-4119-8A63-F54DFD9533D1}" type="pres">
      <dgm:prSet presAssocID="{D5C14E03-5F18-4F29-8228-B35282745534}" presName="Name0" presStyleCnt="0">
        <dgm:presLayoutVars>
          <dgm:chMax val="5"/>
          <dgm:chPref val="5"/>
          <dgm:dir/>
          <dgm:animLvl val="lvl"/>
        </dgm:presLayoutVars>
      </dgm:prSet>
      <dgm:spPr/>
    </dgm:pt>
    <dgm:pt modelId="{7F850292-A55B-4507-AC90-615F88F1337B}" type="pres">
      <dgm:prSet presAssocID="{4DDAFB3C-469A-4AAA-A757-D190382B9682}" presName="parentText1" presStyleLbl="node1" presStyleIdx="0" presStyleCnt="1" custLinFactY="-49963" custLinFactNeighborX="929" custLinFactNeighborY="-100000">
        <dgm:presLayoutVars>
          <dgm:chMax/>
          <dgm:chPref val="3"/>
          <dgm:bulletEnabled val="1"/>
        </dgm:presLayoutVars>
      </dgm:prSet>
      <dgm:spPr/>
    </dgm:pt>
  </dgm:ptLst>
  <dgm:cxnLst>
    <dgm:cxn modelId="{F3C6F303-6247-495E-A9B4-516907301971}" type="presOf" srcId="{D5C14E03-5F18-4F29-8228-B35282745534}" destId="{B8292877-1C1C-4119-8A63-F54DFD9533D1}" srcOrd="0" destOrd="0" presId="urn:microsoft.com/office/officeart/2009/3/layout/IncreasingArrowsProcess"/>
    <dgm:cxn modelId="{03BC4892-7186-461B-B220-E339CA0BA2F8}" srcId="{D5C14E03-5F18-4F29-8228-B35282745534}" destId="{4DDAFB3C-469A-4AAA-A757-D190382B9682}" srcOrd="0" destOrd="0" parTransId="{BAF07F8D-F0B0-4453-A087-0A97DD89BBE9}" sibTransId="{C9B16A6F-7259-4A55-B83D-B44B2A1CF2BB}"/>
    <dgm:cxn modelId="{AB8427BA-4215-4DFF-9EC9-07CE4176B1BA}" type="presOf" srcId="{4DDAFB3C-469A-4AAA-A757-D190382B9682}" destId="{7F850292-A55B-4507-AC90-615F88F1337B}" srcOrd="0" destOrd="0" presId="urn:microsoft.com/office/officeart/2009/3/layout/IncreasingArrowsProcess"/>
    <dgm:cxn modelId="{96F03566-F7B1-4305-968B-B66DECF158B1}" type="presParOf" srcId="{B8292877-1C1C-4119-8A63-F54DFD9533D1}" destId="{7F850292-A55B-4507-AC90-615F88F1337B}" srcOrd="0"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850292-A55B-4507-AC90-615F88F1337B}">
      <dsp:nvSpPr>
        <dsp:cNvPr id="0" name=""/>
        <dsp:cNvSpPr/>
      </dsp:nvSpPr>
      <dsp:spPr>
        <a:xfrm>
          <a:off x="0" y="0"/>
          <a:ext cx="10794380" cy="1572104"/>
        </a:xfrm>
        <a:prstGeom prst="rightArrow">
          <a:avLst>
            <a:gd name="adj1" fmla="val 50000"/>
            <a:gd name="adj2" fmla="val 5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254000" bIns="249572" numCol="1" spcCol="1270" anchor="ctr" anchorCtr="0">
          <a:noAutofit/>
        </a:bodyPr>
        <a:lstStyle/>
        <a:p>
          <a:pPr marL="0" lvl="0" indent="0" algn="l" defTabSz="1022350">
            <a:lnSpc>
              <a:spcPct val="90000"/>
            </a:lnSpc>
            <a:spcBef>
              <a:spcPct val="0"/>
            </a:spcBef>
            <a:spcAft>
              <a:spcPct val="35000"/>
            </a:spcAft>
            <a:buNone/>
          </a:pPr>
          <a:r>
            <a:rPr lang="en-NZ" sz="2300" kern="1200" dirty="0"/>
            <a:t>Developing an understanding of supervision as a platform to practice</a:t>
          </a:r>
        </a:p>
      </dsp:txBody>
      <dsp:txXfrm>
        <a:off x="0" y="393026"/>
        <a:ext cx="10401354" cy="786052"/>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070261C-5715-425D-A734-09515B804FF0}" type="datetimeFigureOut">
              <a:rPr lang="en-NZ" smtClean="0"/>
              <a:t>25/02/2024</a:t>
            </a:fld>
            <a:endParaRPr lang="en-NZ"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36E24023-30B7-4EC6-A662-DBC0AAB0C5CA}" type="slidenum">
              <a:rPr lang="en-NZ" smtClean="0"/>
              <a:t>‹#›</a:t>
            </a:fld>
            <a:endParaRPr lang="en-NZ" dirty="0"/>
          </a:p>
        </p:txBody>
      </p:sp>
    </p:spTree>
    <p:extLst>
      <p:ext uri="{BB962C8B-B14F-4D97-AF65-F5344CB8AC3E}">
        <p14:creationId xmlns:p14="http://schemas.microsoft.com/office/powerpoint/2010/main" val="31932015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1C3B40E-F08D-4425-A29A-19631F75D764}" type="datetimeFigureOut">
              <a:rPr lang="en-NZ" smtClean="0"/>
              <a:t>25/02/2024</a:t>
            </a:fld>
            <a:endParaRPr lang="en-NZ"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06527FA-976F-4F8A-BCCB-DAA9B50A0B65}" type="slidenum">
              <a:rPr lang="en-NZ" smtClean="0"/>
              <a:t>‹#›</a:t>
            </a:fld>
            <a:endParaRPr lang="en-NZ" dirty="0"/>
          </a:p>
        </p:txBody>
      </p:sp>
    </p:spTree>
    <p:extLst>
      <p:ext uri="{BB962C8B-B14F-4D97-AF65-F5344CB8AC3E}">
        <p14:creationId xmlns:p14="http://schemas.microsoft.com/office/powerpoint/2010/main" val="377695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06527FA-976F-4F8A-BCCB-DAA9B50A0B65}" type="slidenum">
              <a:rPr lang="en-NZ" smtClean="0"/>
              <a:t>1</a:t>
            </a:fld>
            <a:endParaRPr lang="en-NZ" dirty="0"/>
          </a:p>
        </p:txBody>
      </p:sp>
    </p:spTree>
    <p:extLst>
      <p:ext uri="{BB962C8B-B14F-4D97-AF65-F5344CB8AC3E}">
        <p14:creationId xmlns:p14="http://schemas.microsoft.com/office/powerpoint/2010/main" val="1871432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06527FA-976F-4F8A-BCCB-DAA9B50A0B65}" type="slidenum">
              <a:rPr lang="en-NZ" smtClean="0"/>
              <a:t>11</a:t>
            </a:fld>
            <a:endParaRPr lang="en-NZ" dirty="0"/>
          </a:p>
        </p:txBody>
      </p:sp>
    </p:spTree>
    <p:extLst>
      <p:ext uri="{BB962C8B-B14F-4D97-AF65-F5344CB8AC3E}">
        <p14:creationId xmlns:p14="http://schemas.microsoft.com/office/powerpoint/2010/main" val="498272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06527FA-976F-4F8A-BCCB-DAA9B50A0B65}" type="slidenum">
              <a:rPr lang="en-NZ" smtClean="0"/>
              <a:t>13</a:t>
            </a:fld>
            <a:endParaRPr lang="en-NZ" dirty="0"/>
          </a:p>
        </p:txBody>
      </p:sp>
    </p:spTree>
    <p:extLst>
      <p:ext uri="{BB962C8B-B14F-4D97-AF65-F5344CB8AC3E}">
        <p14:creationId xmlns:p14="http://schemas.microsoft.com/office/powerpoint/2010/main" val="2299489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06527FA-976F-4F8A-BCCB-DAA9B50A0B65}" type="slidenum">
              <a:rPr lang="en-NZ" smtClean="0"/>
              <a:t>14</a:t>
            </a:fld>
            <a:endParaRPr lang="en-NZ" dirty="0"/>
          </a:p>
        </p:txBody>
      </p:sp>
    </p:spTree>
    <p:extLst>
      <p:ext uri="{BB962C8B-B14F-4D97-AF65-F5344CB8AC3E}">
        <p14:creationId xmlns:p14="http://schemas.microsoft.com/office/powerpoint/2010/main" val="3584552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28725"/>
            <a:ext cx="5953125" cy="3349625"/>
          </a:xfrm>
        </p:spPr>
      </p:sp>
      <p:sp>
        <p:nvSpPr>
          <p:cNvPr id="3" name="Notes Placeholder 2"/>
          <p:cNvSpPr>
            <a:spLocks noGrp="1"/>
          </p:cNvSpPr>
          <p:nvPr>
            <p:ph type="body" idx="1"/>
          </p:nvPr>
        </p:nvSpPr>
        <p:spPr/>
        <p:txBody>
          <a:bodyPr/>
          <a:lstStyle/>
          <a:p>
            <a:r>
              <a:rPr lang="en-NZ" dirty="0"/>
              <a:t>At the risk of stating the obvious it is important of establish a clear understanding of what supervision is to ‘sit under our practice as everything else flows from this e.g.: what type of supervision relationship we establish….’  </a:t>
            </a:r>
            <a:br>
              <a:rPr lang="en-NZ" dirty="0"/>
            </a:br>
            <a:r>
              <a:rPr lang="en-NZ" dirty="0"/>
              <a:t>   </a:t>
            </a:r>
            <a:br>
              <a:rPr lang="en-NZ" dirty="0"/>
            </a:br>
            <a:endParaRPr lang="en-NZ" dirty="0"/>
          </a:p>
        </p:txBody>
      </p:sp>
      <p:sp>
        <p:nvSpPr>
          <p:cNvPr id="4" name="Slide Number Placeholder 3"/>
          <p:cNvSpPr>
            <a:spLocks noGrp="1"/>
          </p:cNvSpPr>
          <p:nvPr>
            <p:ph type="sldNum" sz="quarter" idx="10"/>
          </p:nvPr>
        </p:nvSpPr>
        <p:spPr/>
        <p:txBody>
          <a:bodyPr/>
          <a:lstStyle/>
          <a:p>
            <a:fld id="{406527FA-976F-4F8A-BCCB-DAA9B50A0B65}" type="slidenum">
              <a:rPr lang="en-NZ" smtClean="0"/>
              <a:t>2</a:t>
            </a:fld>
            <a:endParaRPr lang="en-NZ" dirty="0"/>
          </a:p>
        </p:txBody>
      </p:sp>
    </p:spTree>
    <p:extLst>
      <p:ext uri="{BB962C8B-B14F-4D97-AF65-F5344CB8AC3E}">
        <p14:creationId xmlns:p14="http://schemas.microsoft.com/office/powerpoint/2010/main" val="875199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06527FA-976F-4F8A-BCCB-DAA9B50A0B65}" type="slidenum">
              <a:rPr lang="en-NZ" smtClean="0"/>
              <a:t>3</a:t>
            </a:fld>
            <a:endParaRPr lang="en-NZ" dirty="0"/>
          </a:p>
        </p:txBody>
      </p:sp>
    </p:spTree>
    <p:extLst>
      <p:ext uri="{BB962C8B-B14F-4D97-AF65-F5344CB8AC3E}">
        <p14:creationId xmlns:p14="http://schemas.microsoft.com/office/powerpoint/2010/main" val="151461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06527FA-976F-4F8A-BCCB-DAA9B50A0B65}" type="slidenum">
              <a:rPr lang="en-NZ" smtClean="0"/>
              <a:t>4</a:t>
            </a:fld>
            <a:endParaRPr lang="en-NZ" dirty="0"/>
          </a:p>
        </p:txBody>
      </p:sp>
    </p:spTree>
    <p:extLst>
      <p:ext uri="{BB962C8B-B14F-4D97-AF65-F5344CB8AC3E}">
        <p14:creationId xmlns:p14="http://schemas.microsoft.com/office/powerpoint/2010/main" val="2042932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06527FA-976F-4F8A-BCCB-DAA9B50A0B65}" type="slidenum">
              <a:rPr lang="en-NZ" smtClean="0"/>
              <a:t>5</a:t>
            </a:fld>
            <a:endParaRPr lang="en-NZ" dirty="0"/>
          </a:p>
        </p:txBody>
      </p:sp>
    </p:spTree>
    <p:extLst>
      <p:ext uri="{BB962C8B-B14F-4D97-AF65-F5344CB8AC3E}">
        <p14:creationId xmlns:p14="http://schemas.microsoft.com/office/powerpoint/2010/main" val="3433451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06527FA-976F-4F8A-BCCB-DAA9B50A0B65}" type="slidenum">
              <a:rPr lang="en-NZ" smtClean="0"/>
              <a:t>6</a:t>
            </a:fld>
            <a:endParaRPr lang="en-NZ" dirty="0"/>
          </a:p>
        </p:txBody>
      </p:sp>
    </p:spTree>
    <p:extLst>
      <p:ext uri="{BB962C8B-B14F-4D97-AF65-F5344CB8AC3E}">
        <p14:creationId xmlns:p14="http://schemas.microsoft.com/office/powerpoint/2010/main" val="3836610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06527FA-976F-4F8A-BCCB-DAA9B50A0B65}" type="slidenum">
              <a:rPr lang="en-NZ" smtClean="0"/>
              <a:t>7</a:t>
            </a:fld>
            <a:endParaRPr lang="en-NZ" dirty="0"/>
          </a:p>
        </p:txBody>
      </p:sp>
    </p:spTree>
    <p:extLst>
      <p:ext uri="{BB962C8B-B14F-4D97-AF65-F5344CB8AC3E}">
        <p14:creationId xmlns:p14="http://schemas.microsoft.com/office/powerpoint/2010/main" val="2129408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06527FA-976F-4F8A-BCCB-DAA9B50A0B65}" type="slidenum">
              <a:rPr lang="en-NZ" smtClean="0"/>
              <a:t>8</a:t>
            </a:fld>
            <a:endParaRPr lang="en-NZ" dirty="0"/>
          </a:p>
        </p:txBody>
      </p:sp>
    </p:spTree>
    <p:extLst>
      <p:ext uri="{BB962C8B-B14F-4D97-AF65-F5344CB8AC3E}">
        <p14:creationId xmlns:p14="http://schemas.microsoft.com/office/powerpoint/2010/main" val="3864054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b="0" i="0" u="none" strike="noStrike" kern="1200" baseline="0" dirty="0">
                <a:solidFill>
                  <a:schemeClr val="tx1"/>
                </a:solidFill>
                <a:latin typeface="+mn-lt"/>
                <a:ea typeface="+mn-ea"/>
                <a:cs typeface="+mn-cs"/>
              </a:rPr>
              <a:t>As</a:t>
            </a:r>
          </a:p>
          <a:p>
            <a:r>
              <a:rPr lang="en-NZ" sz="1200" b="0" i="0" u="none" strike="noStrike" kern="1200" baseline="0" dirty="0">
                <a:solidFill>
                  <a:schemeClr val="tx1"/>
                </a:solidFill>
                <a:latin typeface="+mn-lt"/>
                <a:ea typeface="+mn-ea"/>
                <a:cs typeface="+mn-cs"/>
              </a:rPr>
              <a:t>such many Mäori practitioners who are committed to improving the ‘ora’ of </a:t>
            </a:r>
            <a:r>
              <a:rPr lang="en-NZ" sz="1200" b="0" i="0" u="none" strike="noStrike" kern="1200" baseline="0" dirty="0" err="1">
                <a:solidFill>
                  <a:schemeClr val="tx1"/>
                </a:solidFill>
                <a:latin typeface="+mn-lt"/>
                <a:ea typeface="+mn-ea"/>
                <a:cs typeface="+mn-cs"/>
              </a:rPr>
              <a:t>whänau</a:t>
            </a:r>
            <a:r>
              <a:rPr lang="en-NZ" sz="1200" b="0" i="0" u="none" strike="noStrike" kern="1200" baseline="0" dirty="0">
                <a:solidFill>
                  <a:schemeClr val="tx1"/>
                </a:solidFill>
                <a:latin typeface="+mn-lt"/>
                <a:ea typeface="+mn-ea"/>
                <a:cs typeface="+mn-cs"/>
              </a:rPr>
              <a:t> they</a:t>
            </a:r>
          </a:p>
          <a:p>
            <a:r>
              <a:rPr lang="en-NZ" sz="1200" b="0" i="0" u="none" strike="noStrike" kern="1200" baseline="0" dirty="0">
                <a:solidFill>
                  <a:schemeClr val="tx1"/>
                </a:solidFill>
                <a:latin typeface="+mn-lt"/>
                <a:ea typeface="+mn-ea"/>
                <a:cs typeface="+mn-cs"/>
              </a:rPr>
              <a:t>work with may compromise their own ‘</a:t>
            </a:r>
            <a:r>
              <a:rPr lang="en-NZ" sz="1200" b="0" i="0" u="none" strike="noStrike" kern="1200" baseline="0" dirty="0" err="1">
                <a:solidFill>
                  <a:schemeClr val="tx1"/>
                </a:solidFill>
                <a:latin typeface="+mn-lt"/>
                <a:ea typeface="+mn-ea"/>
                <a:cs typeface="+mn-cs"/>
              </a:rPr>
              <a:t>oranga</a:t>
            </a:r>
            <a:r>
              <a:rPr lang="en-NZ" sz="1200" b="0" i="0" u="none" strike="noStrike" kern="1200" baseline="0" dirty="0">
                <a:solidFill>
                  <a:schemeClr val="tx1"/>
                </a:solidFill>
                <a:latin typeface="+mn-lt"/>
                <a:ea typeface="+mn-ea"/>
                <a:cs typeface="+mn-cs"/>
              </a:rPr>
              <a:t>’ or wellness if not fully supported through</a:t>
            </a:r>
          </a:p>
          <a:p>
            <a:r>
              <a:rPr lang="en-NZ" sz="1200" b="0" i="0" u="none" strike="noStrike" kern="1200" baseline="0" dirty="0">
                <a:solidFill>
                  <a:schemeClr val="tx1"/>
                </a:solidFill>
                <a:latin typeface="+mn-lt"/>
                <a:ea typeface="+mn-ea"/>
                <a:cs typeface="+mn-cs"/>
              </a:rPr>
              <a:t>effective supervision. Although as Mäori we are diverse in our thinking and experiences, a</a:t>
            </a:r>
          </a:p>
          <a:p>
            <a:r>
              <a:rPr lang="en-NZ" sz="1200" b="0" i="0" u="none" strike="noStrike" kern="1200" baseline="0" dirty="0" err="1">
                <a:solidFill>
                  <a:schemeClr val="tx1"/>
                </a:solidFill>
                <a:latin typeface="+mn-lt"/>
                <a:ea typeface="+mn-ea"/>
                <a:cs typeface="+mn-cs"/>
              </a:rPr>
              <a:t>tangata</a:t>
            </a:r>
            <a:r>
              <a:rPr lang="en-NZ" sz="1200" b="0" i="0" u="none" strike="noStrike" kern="1200" baseline="0" dirty="0">
                <a:solidFill>
                  <a:schemeClr val="tx1"/>
                </a:solidFill>
                <a:latin typeface="+mn-lt"/>
                <a:ea typeface="+mn-ea"/>
                <a:cs typeface="+mn-cs"/>
              </a:rPr>
              <a:t> whenua supervision framework with foundation principles can provide a guide to</a:t>
            </a:r>
          </a:p>
          <a:p>
            <a:r>
              <a:rPr lang="en-NZ" sz="1200" b="0" i="0" u="none" strike="noStrike" kern="1200" baseline="0" dirty="0">
                <a:solidFill>
                  <a:schemeClr val="tx1"/>
                </a:solidFill>
                <a:latin typeface="+mn-lt"/>
                <a:ea typeface="+mn-ea"/>
                <a:cs typeface="+mn-cs"/>
              </a:rPr>
              <a:t>support kaiärahi in their practice context. It can assist to facilitate a process for the practitioner</a:t>
            </a:r>
          </a:p>
          <a:p>
            <a:r>
              <a:rPr lang="en-NZ" sz="1200" b="0" i="0" u="none" strike="noStrike" kern="1200" baseline="0" dirty="0">
                <a:solidFill>
                  <a:schemeClr val="tx1"/>
                </a:solidFill>
                <a:latin typeface="+mn-lt"/>
                <a:ea typeface="+mn-ea"/>
                <a:cs typeface="+mn-cs"/>
              </a:rPr>
              <a:t>in coming to terms with these realities in order to find a place of personal and professional</a:t>
            </a:r>
          </a:p>
          <a:p>
            <a:r>
              <a:rPr lang="en-NZ" sz="1200" b="0" i="0" u="none" strike="noStrike" kern="1200" baseline="0" dirty="0">
                <a:solidFill>
                  <a:schemeClr val="tx1"/>
                </a:solidFill>
                <a:latin typeface="+mn-lt"/>
                <a:ea typeface="+mn-ea"/>
                <a:cs typeface="+mn-cs"/>
              </a:rPr>
              <a:t>satisfaction in their practice.” Eruera (2012, p. 13)</a:t>
            </a:r>
            <a:endParaRPr lang="en-NZ" dirty="0"/>
          </a:p>
        </p:txBody>
      </p:sp>
      <p:sp>
        <p:nvSpPr>
          <p:cNvPr id="4" name="Slide Number Placeholder 3"/>
          <p:cNvSpPr>
            <a:spLocks noGrp="1"/>
          </p:cNvSpPr>
          <p:nvPr>
            <p:ph type="sldNum" sz="quarter" idx="10"/>
          </p:nvPr>
        </p:nvSpPr>
        <p:spPr/>
        <p:txBody>
          <a:bodyPr/>
          <a:lstStyle/>
          <a:p>
            <a:fld id="{406527FA-976F-4F8A-BCCB-DAA9B50A0B65}" type="slidenum">
              <a:rPr lang="en-NZ" smtClean="0"/>
              <a:t>10</a:t>
            </a:fld>
            <a:endParaRPr lang="en-NZ" dirty="0"/>
          </a:p>
        </p:txBody>
      </p:sp>
    </p:spTree>
    <p:extLst>
      <p:ext uri="{BB962C8B-B14F-4D97-AF65-F5344CB8AC3E}">
        <p14:creationId xmlns:p14="http://schemas.microsoft.com/office/powerpoint/2010/main" val="411121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0524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7825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5579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5700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30266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0946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653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113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2345816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2091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2051541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8753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0502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442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584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614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2/25/2024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35013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1373819"/>
          </a:xfrm>
        </p:spPr>
        <p:txBody>
          <a:bodyPr/>
          <a:lstStyle/>
          <a:p>
            <a:r>
              <a:rPr lang="en-NZ" sz="4000" b="1" dirty="0"/>
              <a:t>Workshop 1:  A platform of understanding. </a:t>
            </a:r>
          </a:p>
        </p:txBody>
      </p:sp>
      <p:sp>
        <p:nvSpPr>
          <p:cNvPr id="3" name="Subtitle 2"/>
          <p:cNvSpPr>
            <a:spLocks noGrp="1"/>
          </p:cNvSpPr>
          <p:nvPr>
            <p:ph type="subTitle" idx="1"/>
          </p:nvPr>
        </p:nvSpPr>
        <p:spPr>
          <a:xfrm>
            <a:off x="1381501" y="5280847"/>
            <a:ext cx="10000500" cy="891206"/>
          </a:xfrm>
        </p:spPr>
        <p:txBody>
          <a:bodyPr>
            <a:normAutofit lnSpcReduction="10000"/>
          </a:bodyPr>
          <a:lstStyle/>
          <a:p>
            <a:r>
              <a:rPr lang="en-NZ" sz="2400" b="1" dirty="0"/>
              <a:t>PPS802 Professional Supervision 2024</a:t>
            </a:r>
          </a:p>
          <a:p>
            <a:r>
              <a:rPr lang="en-NZ" sz="2400" b="1" dirty="0"/>
              <a:t>NMIT / TE PUKENGA</a:t>
            </a:r>
          </a:p>
        </p:txBody>
      </p:sp>
    </p:spTree>
    <p:extLst>
      <p:ext uri="{BB962C8B-B14F-4D97-AF65-F5344CB8AC3E}">
        <p14:creationId xmlns:p14="http://schemas.microsoft.com/office/powerpoint/2010/main" val="2071657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br>
              <a:rPr lang="en-NZ" dirty="0"/>
            </a:br>
            <a:endParaRPr lang="en-NZ" sz="2800" dirty="0"/>
          </a:p>
        </p:txBody>
      </p:sp>
      <p:sp>
        <p:nvSpPr>
          <p:cNvPr id="8" name="Content Placeholder 7"/>
          <p:cNvSpPr>
            <a:spLocks noGrp="1"/>
          </p:cNvSpPr>
          <p:nvPr>
            <p:ph sz="half" idx="1"/>
          </p:nvPr>
        </p:nvSpPr>
        <p:spPr/>
        <p:txBody>
          <a:bodyPr>
            <a:normAutofit/>
          </a:bodyPr>
          <a:lstStyle/>
          <a:p>
            <a:pPr marL="0" indent="0">
              <a:buNone/>
            </a:pPr>
            <a:r>
              <a:rPr lang="en-GB" b="1" dirty="0">
                <a:solidFill>
                  <a:schemeClr val="accent3"/>
                </a:solidFill>
              </a:rPr>
              <a:t>Kaupapa Māori Supervision</a:t>
            </a:r>
          </a:p>
          <a:p>
            <a:pPr marL="0" indent="0">
              <a:buNone/>
            </a:pPr>
            <a:r>
              <a:rPr lang="en-GB" b="1" dirty="0">
                <a:solidFill>
                  <a:schemeClr val="accent3"/>
                </a:solidFill>
              </a:rPr>
              <a:t>  </a:t>
            </a:r>
            <a:r>
              <a:rPr lang="en-GB" sz="1600" b="1" dirty="0">
                <a:solidFill>
                  <a:schemeClr val="accent3"/>
                </a:solidFill>
              </a:rPr>
              <a:t>“    …..</a:t>
            </a:r>
            <a:r>
              <a:rPr lang="en-NZ" sz="1600" b="1" dirty="0"/>
              <a:t>a framework where the supervision philosophy and functional process is grounded in a Māori worldview and asserts the validity and self-determination of Māori practices as a pathway towards Māori development and wellbeing “ (Eruera ,2012,p. 18). </a:t>
            </a:r>
          </a:p>
        </p:txBody>
      </p:sp>
      <p:sp>
        <p:nvSpPr>
          <p:cNvPr id="9" name="Content Placeholder 8"/>
          <p:cNvSpPr>
            <a:spLocks noGrp="1"/>
          </p:cNvSpPr>
          <p:nvPr>
            <p:ph sz="half" idx="2"/>
          </p:nvPr>
        </p:nvSpPr>
        <p:spPr/>
        <p:txBody>
          <a:bodyPr>
            <a:normAutofit/>
          </a:bodyPr>
          <a:lstStyle/>
          <a:p>
            <a:pPr marL="0" indent="0">
              <a:buNone/>
            </a:pPr>
            <a:r>
              <a:rPr lang="en-NZ" b="1" dirty="0">
                <a:solidFill>
                  <a:schemeClr val="accent3"/>
                </a:solidFill>
              </a:rPr>
              <a:t>Cultural Supervision </a:t>
            </a:r>
          </a:p>
          <a:p>
            <a:pPr marL="0" indent="0">
              <a:buNone/>
            </a:pPr>
            <a:r>
              <a:rPr lang="en-NZ" b="1" dirty="0"/>
              <a:t>Supports awareness of own practice with particular ethnicities which may include aspects of kaupapa Māori approaches for Tauiwi working with Tangata whenua.   Cultural supervision supports and maintains the interplay of cultural, social and professional identity (</a:t>
            </a:r>
            <a:r>
              <a:rPr lang="en-NZ" b="1" dirty="0" err="1"/>
              <a:t>Eketone</a:t>
            </a:r>
            <a:r>
              <a:rPr lang="en-NZ" b="1" dirty="0"/>
              <a:t>, 2012)</a:t>
            </a:r>
          </a:p>
        </p:txBody>
      </p:sp>
    </p:spTree>
    <p:extLst>
      <p:ext uri="{BB962C8B-B14F-4D97-AF65-F5344CB8AC3E}">
        <p14:creationId xmlns:p14="http://schemas.microsoft.com/office/powerpoint/2010/main" val="1973820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25266" y="447188"/>
            <a:ext cx="6756732" cy="970450"/>
          </a:xfrm>
        </p:spPr>
        <p:txBody>
          <a:bodyPr/>
          <a:lstStyle/>
          <a:p>
            <a:r>
              <a:rPr lang="en-NZ" sz="3600" b="1" dirty="0"/>
              <a:t>Parameters</a:t>
            </a:r>
            <a:r>
              <a:rPr lang="en-NZ" sz="3600" dirty="0"/>
              <a:t> </a:t>
            </a:r>
          </a:p>
        </p:txBody>
      </p:sp>
      <p:sp>
        <p:nvSpPr>
          <p:cNvPr id="3" name="Text Placeholder 2"/>
          <p:cNvSpPr>
            <a:spLocks noGrp="1"/>
          </p:cNvSpPr>
          <p:nvPr>
            <p:ph type="body" idx="1"/>
          </p:nvPr>
        </p:nvSpPr>
        <p:spPr>
          <a:xfrm>
            <a:off x="1170878" y="2174875"/>
            <a:ext cx="4833708" cy="869408"/>
          </a:xfrm>
        </p:spPr>
        <p:txBody>
          <a:bodyPr/>
          <a:lstStyle/>
          <a:p>
            <a:endParaRPr lang="en-US" altLang="en-US" b="1" dirty="0">
              <a:ea typeface="ＭＳ Ｐゴシック" panose="020B0600070205080204" pitchFamily="34" charset="-128"/>
            </a:endParaRPr>
          </a:p>
          <a:p>
            <a:endParaRPr lang="en-US" altLang="en-US" b="1" dirty="0">
              <a:ea typeface="ＭＳ Ｐゴシック" panose="020B0600070205080204" pitchFamily="34" charset="-128"/>
            </a:endParaRPr>
          </a:p>
          <a:p>
            <a:endParaRPr lang="en-US" altLang="en-US" b="1" dirty="0">
              <a:ea typeface="ＭＳ Ｐゴシック" panose="020B0600070205080204" pitchFamily="34" charset="-128"/>
            </a:endParaRPr>
          </a:p>
          <a:p>
            <a:endParaRPr lang="en-US" altLang="en-US" b="1" dirty="0">
              <a:ea typeface="ＭＳ Ｐゴシック" panose="020B0600070205080204" pitchFamily="34" charset="-128"/>
            </a:endParaRPr>
          </a:p>
          <a:p>
            <a:endParaRPr lang="en-US" altLang="en-US" b="1" dirty="0">
              <a:ea typeface="ＭＳ Ｐゴシック" panose="020B0600070205080204" pitchFamily="34" charset="-128"/>
            </a:endParaRPr>
          </a:p>
          <a:p>
            <a:pPr algn="l"/>
            <a:r>
              <a:rPr lang="en-US" altLang="en-US" b="1" dirty="0">
                <a:solidFill>
                  <a:schemeClr val="accent6"/>
                </a:solidFill>
                <a:ea typeface="ＭＳ Ｐゴシック" panose="020B0600070205080204" pitchFamily="34" charset="-128"/>
              </a:rPr>
              <a:t>What is the difference between clinical/professional supervision and line management supervision? </a:t>
            </a:r>
            <a:endParaRPr lang="en-NZ" dirty="0">
              <a:solidFill>
                <a:schemeClr val="accent6"/>
              </a:solidFill>
            </a:endParaRPr>
          </a:p>
        </p:txBody>
      </p:sp>
      <p:sp>
        <p:nvSpPr>
          <p:cNvPr id="4" name="Content Placeholder 3"/>
          <p:cNvSpPr>
            <a:spLocks noGrp="1"/>
          </p:cNvSpPr>
          <p:nvPr>
            <p:ph sz="half" idx="2"/>
          </p:nvPr>
        </p:nvSpPr>
        <p:spPr>
          <a:xfrm>
            <a:off x="814730" y="3356517"/>
            <a:ext cx="5189856" cy="3088888"/>
          </a:xfrm>
        </p:spPr>
        <p:txBody>
          <a:bodyPr>
            <a:normAutofit fontScale="70000" lnSpcReduction="20000"/>
          </a:bodyPr>
          <a:lstStyle/>
          <a:p>
            <a:pPr>
              <a:buFont typeface="Arial" panose="020B0604020202020204" pitchFamily="34" charset="0"/>
              <a:buNone/>
            </a:pPr>
            <a:r>
              <a:rPr lang="en-US" altLang="en-US" b="1" dirty="0">
                <a:latin typeface="Palatino Linotype" panose="02040502050505030304" pitchFamily="18" charset="0"/>
                <a:ea typeface="ＭＳ Ｐゴシック" panose="020B0600070205080204" pitchFamily="34" charset="-128"/>
              </a:rPr>
              <a:t>      </a:t>
            </a:r>
          </a:p>
          <a:p>
            <a:pPr>
              <a:buFont typeface="Arial" panose="020B0604020202020204" pitchFamily="34" charset="0"/>
              <a:buNone/>
            </a:pPr>
            <a:r>
              <a:rPr lang="en-US" altLang="en-US" b="1" dirty="0">
                <a:latin typeface="Palatino Linotype" panose="02040502050505030304" pitchFamily="18" charset="0"/>
                <a:ea typeface="ＭＳ Ｐゴシック" panose="020B0600070205080204" pitchFamily="34" charset="-128"/>
              </a:rPr>
              <a:t>      	</a:t>
            </a:r>
            <a:r>
              <a:rPr lang="en-US" altLang="en-US" sz="2300" b="1" dirty="0">
                <a:ea typeface="ＭＳ Ｐゴシック" panose="020B0600070205080204" pitchFamily="34" charset="-128"/>
              </a:rPr>
              <a:t>Line management involves hierarchy and the monitoring of performance to meet organizational goals </a:t>
            </a:r>
            <a:r>
              <a:rPr lang="en-US" altLang="en-US" sz="2300" b="1" i="1" dirty="0">
                <a:ea typeface="ＭＳ Ｐゴシック" panose="020B0600070205080204" pitchFamily="34" charset="-128"/>
              </a:rPr>
              <a:t>and</a:t>
            </a:r>
            <a:r>
              <a:rPr lang="en-US" altLang="en-US" sz="2300" b="1" dirty="0">
                <a:ea typeface="ＭＳ Ｐゴシック" panose="020B0600070205080204" pitchFamily="34" charset="-128"/>
              </a:rPr>
              <a:t> has a responsibility to make sure employee has what they need to do the job.  There is a far greater organizational agenda in line management supervision.</a:t>
            </a:r>
          </a:p>
          <a:p>
            <a:pPr>
              <a:buFont typeface="Arial Black" panose="020B0A04020102020204" pitchFamily="34" charset="0"/>
              <a:buAutoNum type="arabicPeriod"/>
            </a:pPr>
            <a:endParaRPr lang="en-US" altLang="en-US" sz="2300" b="1" dirty="0">
              <a:ea typeface="ＭＳ Ｐゴシック" panose="020B0600070205080204" pitchFamily="34" charset="-128"/>
            </a:endParaRPr>
          </a:p>
          <a:p>
            <a:pPr>
              <a:buFont typeface="Arial" panose="020B0604020202020204" pitchFamily="34" charset="0"/>
              <a:buNone/>
            </a:pPr>
            <a:r>
              <a:rPr lang="en-US" altLang="en-US" sz="2300" b="1" dirty="0">
                <a:ea typeface="ＭＳ Ｐゴシック" panose="020B0600070205080204" pitchFamily="34" charset="-128"/>
              </a:rPr>
              <a:t>      A dual role of line management may coexist in supervision.</a:t>
            </a:r>
          </a:p>
          <a:p>
            <a:endParaRPr lang="en-NZ" dirty="0"/>
          </a:p>
        </p:txBody>
      </p:sp>
      <p:sp>
        <p:nvSpPr>
          <p:cNvPr id="5" name="Text Placeholder 4"/>
          <p:cNvSpPr>
            <a:spLocks noGrp="1"/>
          </p:cNvSpPr>
          <p:nvPr>
            <p:ph type="body" sz="quarter" idx="3"/>
          </p:nvPr>
        </p:nvSpPr>
        <p:spPr/>
        <p:txBody>
          <a:bodyPr/>
          <a:lstStyle/>
          <a:p>
            <a:pPr algn="l"/>
            <a:r>
              <a:rPr lang="en-NZ" altLang="en-US" b="1" dirty="0">
                <a:solidFill>
                  <a:schemeClr val="accent6"/>
                </a:solidFill>
                <a:ea typeface="ＭＳ Ｐゴシック" panose="020B0600070205080204" pitchFamily="34" charset="-128"/>
              </a:rPr>
              <a:t>What is the difference between supervision and counselling (EAP)?</a:t>
            </a:r>
            <a:endParaRPr lang="en-NZ" dirty="0">
              <a:solidFill>
                <a:schemeClr val="accent6"/>
              </a:solidFill>
            </a:endParaRPr>
          </a:p>
        </p:txBody>
      </p:sp>
      <p:sp>
        <p:nvSpPr>
          <p:cNvPr id="6" name="Content Placeholder 5"/>
          <p:cNvSpPr>
            <a:spLocks noGrp="1"/>
          </p:cNvSpPr>
          <p:nvPr>
            <p:ph sz="quarter" idx="4"/>
          </p:nvPr>
        </p:nvSpPr>
        <p:spPr>
          <a:xfrm>
            <a:off x="6187415" y="2751138"/>
            <a:ext cx="5194583" cy="3783477"/>
          </a:xfrm>
        </p:spPr>
        <p:txBody>
          <a:bodyPr>
            <a:normAutofit fontScale="70000" lnSpcReduction="20000"/>
          </a:bodyPr>
          <a:lstStyle/>
          <a:p>
            <a:pPr marL="609600" indent="-609600">
              <a:lnSpc>
                <a:spcPct val="80000"/>
              </a:lnSpc>
              <a:buNone/>
            </a:pPr>
            <a:endParaRPr lang="en-NZ" altLang="en-US" b="1" dirty="0">
              <a:latin typeface="Palatino Linotype" panose="02040502050505030304" pitchFamily="18" charset="0"/>
              <a:ea typeface="ＭＳ Ｐゴシック" panose="020B0600070205080204" pitchFamily="34" charset="-128"/>
            </a:endParaRPr>
          </a:p>
          <a:p>
            <a:pPr marL="609600" indent="-609600">
              <a:lnSpc>
                <a:spcPct val="80000"/>
              </a:lnSpc>
              <a:buNone/>
            </a:pPr>
            <a:endParaRPr lang="en-NZ" altLang="en-US" b="1" dirty="0">
              <a:latin typeface="Palatino Linotype" panose="02040502050505030304" pitchFamily="18" charset="0"/>
              <a:ea typeface="ＭＳ Ｐゴシック" panose="020B0600070205080204" pitchFamily="34" charset="-128"/>
            </a:endParaRPr>
          </a:p>
          <a:p>
            <a:pPr marL="609600" indent="-609600">
              <a:lnSpc>
                <a:spcPct val="80000"/>
              </a:lnSpc>
              <a:buNone/>
            </a:pPr>
            <a:r>
              <a:rPr lang="en-NZ" altLang="en-US" sz="2300" b="1" dirty="0">
                <a:ea typeface="ＭＳ Ｐゴシック" panose="020B0600070205080204" pitchFamily="34" charset="-128"/>
              </a:rPr>
              <a:t>The focus of supervision is on professional </a:t>
            </a:r>
          </a:p>
          <a:p>
            <a:pPr marL="609600" indent="-609600">
              <a:lnSpc>
                <a:spcPct val="80000"/>
              </a:lnSpc>
              <a:buNone/>
            </a:pPr>
            <a:r>
              <a:rPr lang="en-NZ" altLang="en-US" sz="2300" b="1" dirty="0">
                <a:ea typeface="ＭＳ Ｐゴシック" panose="020B0600070205080204" pitchFamily="34" charset="-128"/>
              </a:rPr>
              <a:t>not personal identity. Personal change for </a:t>
            </a:r>
          </a:p>
          <a:p>
            <a:pPr marL="609600" indent="-609600">
              <a:lnSpc>
                <a:spcPct val="80000"/>
              </a:lnSpc>
              <a:buNone/>
            </a:pPr>
            <a:r>
              <a:rPr lang="en-NZ" altLang="en-US" sz="2300" b="1" dirty="0">
                <a:ea typeface="ＭＳ Ｐゴシック" panose="020B0600070205080204" pitchFamily="34" charset="-128"/>
              </a:rPr>
              <a:t>practice development not for ‘its’ own sake. </a:t>
            </a:r>
          </a:p>
          <a:p>
            <a:pPr marL="609600" indent="-609600">
              <a:lnSpc>
                <a:spcPct val="80000"/>
              </a:lnSpc>
              <a:buNone/>
            </a:pPr>
            <a:endParaRPr lang="en-NZ" altLang="en-US" sz="2600" b="1" dirty="0">
              <a:latin typeface="Palatino Linotype" panose="02040502050505030304" pitchFamily="18" charset="0"/>
              <a:ea typeface="ＭＳ Ｐゴシック" panose="020B0600070205080204" pitchFamily="34" charset="-128"/>
            </a:endParaRPr>
          </a:p>
          <a:p>
            <a:pPr marL="609600" indent="-609600">
              <a:lnSpc>
                <a:spcPct val="80000"/>
              </a:lnSpc>
              <a:buNone/>
            </a:pPr>
            <a:r>
              <a:rPr lang="en-NZ" altLang="en-US" sz="2600" i="1" dirty="0">
                <a:latin typeface="Palatino Linotype" panose="02040502050505030304" pitchFamily="18" charset="0"/>
                <a:ea typeface="ＭＳ Ｐゴシック" panose="020B0600070205080204" pitchFamily="34" charset="-128"/>
              </a:rPr>
              <a:t>The supervisor, unlike the therapist, does not</a:t>
            </a:r>
          </a:p>
          <a:p>
            <a:pPr marL="609600" indent="-609600">
              <a:lnSpc>
                <a:spcPct val="80000"/>
              </a:lnSpc>
              <a:buNone/>
            </a:pPr>
            <a:r>
              <a:rPr lang="en-NZ" altLang="en-US" sz="2600" i="1" dirty="0">
                <a:latin typeface="Palatino Linotype" panose="02040502050505030304" pitchFamily="18" charset="0"/>
                <a:ea typeface="ＭＳ Ｐゴシック" panose="020B0600070205080204" pitchFamily="34" charset="-128"/>
              </a:rPr>
              <a:t>suspend critical judgement and supervision operates</a:t>
            </a:r>
          </a:p>
          <a:p>
            <a:pPr marL="609600" indent="-609600">
              <a:lnSpc>
                <a:spcPct val="80000"/>
              </a:lnSpc>
              <a:buNone/>
            </a:pPr>
            <a:r>
              <a:rPr lang="en-NZ" altLang="en-US" sz="2600" i="1" dirty="0">
                <a:latin typeface="Palatino Linotype" panose="02040502050505030304" pitchFamily="18" charset="0"/>
                <a:ea typeface="ＭＳ Ｐゴシック" panose="020B0600070205080204" pitchFamily="34" charset="-128"/>
              </a:rPr>
              <a:t>within the boundaries of performance expectations </a:t>
            </a:r>
          </a:p>
          <a:p>
            <a:pPr marL="609600" indent="-609600">
              <a:lnSpc>
                <a:spcPct val="80000"/>
              </a:lnSpc>
              <a:buNone/>
            </a:pPr>
            <a:r>
              <a:rPr lang="en-NZ" altLang="en-US" sz="2600" i="1" dirty="0">
                <a:latin typeface="Palatino Linotype" panose="02040502050505030304" pitchFamily="18" charset="0"/>
                <a:ea typeface="ＭＳ Ｐゴシック" panose="020B0600070205080204" pitchFamily="34" charset="-128"/>
              </a:rPr>
              <a:t>and standards established by professional and </a:t>
            </a:r>
          </a:p>
          <a:p>
            <a:pPr marL="609600" indent="-609600">
              <a:lnSpc>
                <a:spcPct val="80000"/>
              </a:lnSpc>
              <a:buNone/>
            </a:pPr>
            <a:r>
              <a:rPr lang="en-NZ" altLang="en-US" sz="2600" i="1" dirty="0">
                <a:latin typeface="Palatino Linotype" panose="02040502050505030304" pitchFamily="18" charset="0"/>
                <a:ea typeface="ＭＳ Ｐゴシック" panose="020B0600070205080204" pitchFamily="34" charset="-128"/>
              </a:rPr>
              <a:t>organisational bodies.</a:t>
            </a:r>
            <a:r>
              <a:rPr lang="en-NZ" altLang="en-US" sz="2600" i="1" dirty="0">
                <a:ea typeface="ＭＳ Ｐゴシック" panose="020B0600070205080204" pitchFamily="34" charset="-128"/>
              </a:rPr>
              <a:t>                         Fox 1989</a:t>
            </a:r>
          </a:p>
          <a:p>
            <a:pPr marL="609600" indent="-609600">
              <a:lnSpc>
                <a:spcPct val="80000"/>
              </a:lnSpc>
              <a:buNone/>
            </a:pPr>
            <a:r>
              <a:rPr lang="en-NZ" altLang="en-US" sz="2600" b="1" dirty="0">
                <a:ea typeface="ＭＳ Ｐゴシック" panose="020B0600070205080204" pitchFamily="34" charset="-128"/>
              </a:rPr>
              <a:t>   </a:t>
            </a:r>
          </a:p>
        </p:txBody>
      </p:sp>
    </p:spTree>
    <p:extLst>
      <p:ext uri="{BB962C8B-B14F-4D97-AF65-F5344CB8AC3E}">
        <p14:creationId xmlns:p14="http://schemas.microsoft.com/office/powerpoint/2010/main" val="2672595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8AA9-E408-DC6A-A2C5-19DAD30EBF89}"/>
              </a:ext>
            </a:extLst>
          </p:cNvPr>
          <p:cNvSpPr>
            <a:spLocks noGrp="1"/>
          </p:cNvSpPr>
          <p:nvPr>
            <p:ph type="title"/>
          </p:nvPr>
        </p:nvSpPr>
        <p:spPr/>
        <p:txBody>
          <a:bodyPr>
            <a:noAutofit/>
          </a:bodyPr>
          <a:lstStyle/>
          <a:p>
            <a:r>
              <a:rPr lang="en-NZ" sz="2800" b="1" dirty="0">
                <a:solidFill>
                  <a:schemeClr val="tx1"/>
                </a:solidFill>
              </a:rPr>
              <a:t>Theoretical and Philosophical positions and the underpinning emphases as to the nature of supervision…. </a:t>
            </a:r>
            <a:endParaRPr lang="en-NZ" sz="2800" dirty="0"/>
          </a:p>
        </p:txBody>
      </p:sp>
      <p:sp>
        <p:nvSpPr>
          <p:cNvPr id="3" name="Text Placeholder 2">
            <a:extLst>
              <a:ext uri="{FF2B5EF4-FFF2-40B4-BE49-F238E27FC236}">
                <a16:creationId xmlns:a16="http://schemas.microsoft.com/office/drawing/2014/main" id="{753BBE12-BB25-B013-5006-D4D8AE82C7EC}"/>
              </a:ext>
            </a:extLst>
          </p:cNvPr>
          <p:cNvSpPr>
            <a:spLocks noGrp="1"/>
          </p:cNvSpPr>
          <p:nvPr>
            <p:ph type="body" idx="1"/>
          </p:nvPr>
        </p:nvSpPr>
        <p:spPr/>
        <p:txBody>
          <a:bodyPr/>
          <a:lstStyle/>
          <a:p>
            <a:endParaRPr lang="en-NZ"/>
          </a:p>
        </p:txBody>
      </p:sp>
      <p:sp>
        <p:nvSpPr>
          <p:cNvPr id="4" name="Content Placeholder 3">
            <a:extLst>
              <a:ext uri="{FF2B5EF4-FFF2-40B4-BE49-F238E27FC236}">
                <a16:creationId xmlns:a16="http://schemas.microsoft.com/office/drawing/2014/main" id="{4D10161D-90BC-A919-32CF-40C0373F652A}"/>
              </a:ext>
            </a:extLst>
          </p:cNvPr>
          <p:cNvSpPr>
            <a:spLocks noGrp="1"/>
          </p:cNvSpPr>
          <p:nvPr>
            <p:ph sz="half" idx="2"/>
          </p:nvPr>
        </p:nvSpPr>
        <p:spPr/>
        <p:txBody>
          <a:bodyPr>
            <a:normAutofit fontScale="85000" lnSpcReduction="10000"/>
          </a:bodyPr>
          <a:lstStyle/>
          <a:p>
            <a:pPr marL="0" indent="0">
              <a:buFont typeface="Arial" panose="020B0604020202020204" pitchFamily="34" charset="0"/>
              <a:buNone/>
            </a:pPr>
            <a:r>
              <a:rPr lang="en-NZ" altLang="en-US" sz="1800" b="1" dirty="0">
                <a:ea typeface="ＭＳ Ｐゴシック" panose="020B0600070205080204" pitchFamily="34" charset="-128"/>
              </a:rPr>
              <a:t>Supervision is an inquiry into practice. It is a compassionate appreciative inquiry…In supervision we re-write the stories of our own practice… supervision interrupts practice. It wakes us up to what we are doing. When we are alive to what we are doing we wake up to what is, instead of falling asleep in the comfort stories of our clinical routines’ </a:t>
            </a:r>
          </a:p>
          <a:p>
            <a:pPr marL="0" indent="0">
              <a:buFont typeface="Arial" panose="020B0604020202020204" pitchFamily="34" charset="0"/>
              <a:buNone/>
            </a:pPr>
            <a:r>
              <a:rPr lang="en-NZ" altLang="en-US" sz="2800" b="1" dirty="0">
                <a:ea typeface="ＭＳ Ｐゴシック" panose="020B0600070205080204" pitchFamily="34" charset="-128"/>
              </a:rPr>
              <a:t> </a:t>
            </a:r>
            <a:endParaRPr lang="en-NZ" altLang="en-US" sz="2800" dirty="0">
              <a:ea typeface="ＭＳ Ｐゴシック" panose="020B0600070205080204" pitchFamily="34" charset="-128"/>
            </a:endParaRPr>
          </a:p>
          <a:p>
            <a:pPr marL="0" indent="0">
              <a:buFont typeface="Arial" panose="020B0604020202020204" pitchFamily="34" charset="0"/>
              <a:buNone/>
            </a:pPr>
            <a:endParaRPr lang="en-NZ" altLang="en-US" sz="1400" b="1" dirty="0">
              <a:ea typeface="ＭＳ Ｐゴシック" panose="020B0600070205080204" pitchFamily="34" charset="-128"/>
            </a:endParaRPr>
          </a:p>
          <a:p>
            <a:pPr marL="0" indent="0">
              <a:buFont typeface="Arial" panose="020B0604020202020204" pitchFamily="34" charset="0"/>
              <a:buNone/>
            </a:pPr>
            <a:r>
              <a:rPr lang="en-NZ" altLang="en-US" dirty="0">
                <a:ea typeface="ＭＳ Ｐゴシック" panose="020B0600070205080204" pitchFamily="34" charset="-128"/>
              </a:rPr>
              <a:t>Ryan, S.  (2004) Vital Practice, Portland, USA. Sea Change Publications.  p. 44.</a:t>
            </a:r>
          </a:p>
          <a:p>
            <a:endParaRPr lang="en-NZ" dirty="0"/>
          </a:p>
        </p:txBody>
      </p:sp>
      <p:sp>
        <p:nvSpPr>
          <p:cNvPr id="5" name="Text Placeholder 4">
            <a:extLst>
              <a:ext uri="{FF2B5EF4-FFF2-40B4-BE49-F238E27FC236}">
                <a16:creationId xmlns:a16="http://schemas.microsoft.com/office/drawing/2014/main" id="{8DC5EBAC-9CB5-F16B-9859-27E23F4D9D6D}"/>
              </a:ext>
            </a:extLst>
          </p:cNvPr>
          <p:cNvSpPr>
            <a:spLocks noGrp="1"/>
          </p:cNvSpPr>
          <p:nvPr>
            <p:ph type="body" sz="quarter" idx="3"/>
          </p:nvPr>
        </p:nvSpPr>
        <p:spPr/>
        <p:txBody>
          <a:bodyPr/>
          <a:lstStyle/>
          <a:p>
            <a:endParaRPr lang="en-NZ"/>
          </a:p>
        </p:txBody>
      </p:sp>
      <p:sp>
        <p:nvSpPr>
          <p:cNvPr id="6" name="Content Placeholder 5">
            <a:extLst>
              <a:ext uri="{FF2B5EF4-FFF2-40B4-BE49-F238E27FC236}">
                <a16:creationId xmlns:a16="http://schemas.microsoft.com/office/drawing/2014/main" id="{0FED4A88-5B75-F5EF-298A-1DE3B84EA921}"/>
              </a:ext>
            </a:extLst>
          </p:cNvPr>
          <p:cNvSpPr>
            <a:spLocks noGrp="1"/>
          </p:cNvSpPr>
          <p:nvPr>
            <p:ph sz="quarter" idx="4"/>
          </p:nvPr>
        </p:nvSpPr>
        <p:spPr/>
        <p:txBody>
          <a:bodyPr>
            <a:normAutofit fontScale="85000" lnSpcReduction="10000"/>
          </a:bodyPr>
          <a:lstStyle/>
          <a:p>
            <a:pPr marL="0" indent="0">
              <a:buNone/>
            </a:pPr>
            <a:r>
              <a:rPr lang="en-NZ" altLang="en-US" sz="1800" b="1" dirty="0"/>
              <a:t>The heart of supervision is learning.  The medium of learning in supervision is reflection. The focus of reflection in supervision is the work or practice of the supervisee.   </a:t>
            </a:r>
          </a:p>
          <a:p>
            <a:pPr marL="0" indent="0">
              <a:buNone/>
            </a:pPr>
            <a:endParaRPr lang="en-NZ" altLang="en-US" sz="2400" dirty="0"/>
          </a:p>
          <a:p>
            <a:pPr marL="0" indent="0">
              <a:buNone/>
            </a:pPr>
            <a:endParaRPr lang="en-NZ" altLang="en-US" dirty="0"/>
          </a:p>
          <a:p>
            <a:pPr marL="0" indent="0">
              <a:buNone/>
            </a:pPr>
            <a:r>
              <a:rPr lang="en-NZ" altLang="en-US" sz="1600" dirty="0"/>
              <a:t>Carroll, M. (2010) Supervision: Critical Reflection for Transformational Learning (Part 2), </a:t>
            </a:r>
            <a:r>
              <a:rPr lang="en-NZ" altLang="en-US" sz="1600" i="1" dirty="0"/>
              <a:t>The Clinical Supervisor, 29:1–19</a:t>
            </a:r>
            <a:endParaRPr lang="en-NZ" altLang="en-US" sz="1600" dirty="0"/>
          </a:p>
          <a:p>
            <a:endParaRPr lang="en-NZ" dirty="0"/>
          </a:p>
        </p:txBody>
      </p:sp>
    </p:spTree>
    <p:extLst>
      <p:ext uri="{BB962C8B-B14F-4D97-AF65-F5344CB8AC3E}">
        <p14:creationId xmlns:p14="http://schemas.microsoft.com/office/powerpoint/2010/main" val="2033532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18712" y="0"/>
            <a:ext cx="10306808" cy="970450"/>
          </a:xfrm>
        </p:spPr>
        <p:txBody>
          <a:bodyPr/>
          <a:lstStyle/>
          <a:p>
            <a:r>
              <a:rPr lang="en-NZ" sz="2800" b="0" dirty="0">
                <a:solidFill>
                  <a:schemeClr val="accent5"/>
                </a:solidFill>
              </a:rPr>
              <a:t>References </a:t>
            </a:r>
          </a:p>
        </p:txBody>
      </p:sp>
      <p:sp>
        <p:nvSpPr>
          <p:cNvPr id="8" name="Content Placeholder 7"/>
          <p:cNvSpPr>
            <a:spLocks noGrp="1"/>
          </p:cNvSpPr>
          <p:nvPr>
            <p:ph idx="1"/>
          </p:nvPr>
        </p:nvSpPr>
        <p:spPr>
          <a:xfrm>
            <a:off x="1695634" y="1170879"/>
            <a:ext cx="9677651" cy="4687920"/>
          </a:xfrm>
        </p:spPr>
        <p:txBody>
          <a:bodyPr>
            <a:normAutofit fontScale="92500" lnSpcReduction="20000"/>
          </a:bodyPr>
          <a:lstStyle/>
          <a:p>
            <a:pPr marL="0" indent="0">
              <a:buNone/>
              <a:defRPr/>
            </a:pPr>
            <a:endParaRPr lang="en-NZ" dirty="0">
              <a:solidFill>
                <a:schemeClr val="bg2"/>
              </a:solidFill>
            </a:endParaRPr>
          </a:p>
          <a:p>
            <a:pPr marL="0" indent="0">
              <a:buNone/>
              <a:defRPr/>
            </a:pPr>
            <a:endParaRPr lang="en-NZ" dirty="0">
              <a:solidFill>
                <a:schemeClr val="bg2"/>
              </a:solidFill>
            </a:endParaRPr>
          </a:p>
          <a:p>
            <a:pPr marL="0" indent="0">
              <a:buNone/>
              <a:defRPr/>
            </a:pPr>
            <a:endParaRPr lang="en-NZ" dirty="0">
              <a:solidFill>
                <a:schemeClr val="bg2"/>
              </a:solidFill>
            </a:endParaRPr>
          </a:p>
          <a:p>
            <a:pPr marL="0" indent="0">
              <a:buNone/>
              <a:defRPr/>
            </a:pPr>
            <a:r>
              <a:rPr lang="en-NZ" dirty="0">
                <a:solidFill>
                  <a:schemeClr val="accent4"/>
                </a:solidFill>
              </a:rPr>
              <a:t>Davys, A., Fouche, C., &amp; Beddoe, E. (2021) Mapping effective interprofessional supervision                      practice.</a:t>
            </a:r>
            <a:r>
              <a:rPr lang="en-NZ" i="1" dirty="0">
                <a:solidFill>
                  <a:schemeClr val="accent4"/>
                </a:solidFill>
              </a:rPr>
              <a:t> The Clinical Supervisor: </a:t>
            </a:r>
            <a:r>
              <a:rPr lang="en-NZ" dirty="0">
                <a:solidFill>
                  <a:schemeClr val="accent4"/>
                </a:solidFill>
              </a:rPr>
              <a:t>40(2) 179-199.</a:t>
            </a:r>
          </a:p>
          <a:p>
            <a:pPr marL="0" indent="0">
              <a:buNone/>
              <a:defRPr/>
            </a:pPr>
            <a:endParaRPr lang="en-NZ" dirty="0">
              <a:solidFill>
                <a:schemeClr val="accent4"/>
              </a:solidFill>
            </a:endParaRPr>
          </a:p>
          <a:p>
            <a:pPr marL="0" indent="0">
              <a:buNone/>
              <a:defRPr/>
            </a:pPr>
            <a:r>
              <a:rPr lang="en-NZ" dirty="0">
                <a:solidFill>
                  <a:schemeClr val="accent4"/>
                </a:solidFill>
              </a:rPr>
              <a:t>Davys, A. (2007). Active participation in supervision: A supervisee's guide In D. Wepa (Ed.), 	</a:t>
            </a:r>
            <a:r>
              <a:rPr lang="en-NZ" i="1" dirty="0">
                <a:solidFill>
                  <a:schemeClr val="accent4"/>
                </a:solidFill>
              </a:rPr>
              <a:t>Clinical           Supervision in Aotearoa/New Zealand: A Health Perspective (pp. 26-42). New Pearson Ed.</a:t>
            </a:r>
            <a:endParaRPr lang="en-NZ" dirty="0">
              <a:solidFill>
                <a:schemeClr val="accent4"/>
              </a:solidFill>
            </a:endParaRPr>
          </a:p>
          <a:p>
            <a:pPr>
              <a:buFont typeface="Arial" charset="0"/>
              <a:buChar char="•"/>
              <a:defRPr/>
            </a:pPr>
            <a:endParaRPr lang="en-US" dirty="0">
              <a:solidFill>
                <a:schemeClr val="accent4"/>
              </a:solidFill>
            </a:endParaRPr>
          </a:p>
          <a:p>
            <a:pPr marL="0" indent="0">
              <a:buNone/>
              <a:defRPr/>
            </a:pPr>
            <a:r>
              <a:rPr lang="en-US" dirty="0">
                <a:solidFill>
                  <a:schemeClr val="accent4"/>
                </a:solidFill>
              </a:rPr>
              <a:t>Eruera, M. (2012) ‘He Korero Korari ‘. </a:t>
            </a:r>
            <a:r>
              <a:rPr lang="en-US" i="1" dirty="0">
                <a:solidFill>
                  <a:schemeClr val="accent4"/>
                </a:solidFill>
              </a:rPr>
              <a:t>Aotearoa New Zealand Social Work,</a:t>
            </a:r>
            <a:r>
              <a:rPr lang="en-US" dirty="0">
                <a:solidFill>
                  <a:schemeClr val="accent4"/>
                </a:solidFill>
              </a:rPr>
              <a:t> </a:t>
            </a:r>
            <a:r>
              <a:rPr lang="en-US" i="1" dirty="0">
                <a:solidFill>
                  <a:schemeClr val="accent4"/>
                </a:solidFill>
              </a:rPr>
              <a:t>(24), </a:t>
            </a:r>
            <a:r>
              <a:rPr lang="en-US" dirty="0">
                <a:solidFill>
                  <a:schemeClr val="accent4"/>
                </a:solidFill>
              </a:rPr>
              <a:t>3 &amp;4, 12-19. </a:t>
            </a:r>
          </a:p>
          <a:p>
            <a:pPr>
              <a:buFont typeface="Arial" charset="0"/>
              <a:buChar char="•"/>
              <a:defRPr/>
            </a:pPr>
            <a:endParaRPr lang="en-NZ" dirty="0">
              <a:solidFill>
                <a:schemeClr val="accent4"/>
              </a:solidFill>
            </a:endParaRPr>
          </a:p>
          <a:p>
            <a:pPr marL="0" indent="0">
              <a:buNone/>
              <a:defRPr/>
            </a:pPr>
            <a:r>
              <a:rPr lang="en-NZ" dirty="0">
                <a:solidFill>
                  <a:schemeClr val="accent4"/>
                </a:solidFill>
              </a:rPr>
              <a:t>Grauel, T. (2002). Professional Oversight: the neglected histories of supervision.	 In: M. 	McMahon &amp;              W. Patton (Eds.), </a:t>
            </a:r>
            <a:r>
              <a:rPr lang="en-NZ" i="1" dirty="0">
                <a:solidFill>
                  <a:schemeClr val="accent4"/>
                </a:solidFill>
              </a:rPr>
              <a:t>Supervision in the Helping Professions: a practical 	approach. </a:t>
            </a:r>
            <a:r>
              <a:rPr lang="en-NZ" dirty="0">
                <a:solidFill>
                  <a:schemeClr val="accent4"/>
                </a:solidFill>
              </a:rPr>
              <a:t>(pp. 261-271).               Prentice Hall.</a:t>
            </a:r>
          </a:p>
          <a:p>
            <a:pPr>
              <a:buFont typeface="Arial" charset="0"/>
              <a:buChar char="•"/>
              <a:defRPr/>
            </a:pPr>
            <a:endParaRPr lang="en-NZ" i="1" dirty="0"/>
          </a:p>
          <a:p>
            <a:endParaRPr lang="en-NZ" dirty="0"/>
          </a:p>
        </p:txBody>
      </p:sp>
    </p:spTree>
    <p:extLst>
      <p:ext uri="{BB962C8B-B14F-4D97-AF65-F5344CB8AC3E}">
        <p14:creationId xmlns:p14="http://schemas.microsoft.com/office/powerpoint/2010/main" val="1178934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62469" y="474345"/>
            <a:ext cx="10514301" cy="8679299"/>
          </a:xfrm>
          <a:prstGeom prst="rect">
            <a:avLst/>
          </a:prstGeom>
        </p:spPr>
        <p:txBody>
          <a:bodyPr wrap="square" lIns="91440" tIns="45720" rIns="91440" bIns="45720" anchor="t">
            <a:spAutoFit/>
          </a:bodyPr>
          <a:lstStyle/>
          <a:p>
            <a:r>
              <a:rPr lang="en-NZ" altLang="en-US" dirty="0" err="1">
                <a:solidFill>
                  <a:schemeClr val="accent4"/>
                </a:solidFill>
                <a:ea typeface="ＭＳ Ｐゴシック"/>
              </a:rPr>
              <a:t>Eketone</a:t>
            </a:r>
            <a:r>
              <a:rPr lang="en-NZ" altLang="en-US" dirty="0">
                <a:solidFill>
                  <a:schemeClr val="accent4"/>
                </a:solidFill>
                <a:ea typeface="ＭＳ Ｐゴシック"/>
              </a:rPr>
              <a:t>, A. (2012). The purposes of cultural supervision. </a:t>
            </a:r>
            <a:r>
              <a:rPr lang="en-NZ" altLang="en-US" i="1" dirty="0">
                <a:solidFill>
                  <a:schemeClr val="accent4"/>
                </a:solidFill>
                <a:ea typeface="ＭＳ Ｐゴシック"/>
              </a:rPr>
              <a:t>Aotearoa New Zealand Social Work, 24(</a:t>
            </a:r>
            <a:r>
              <a:rPr lang="en-NZ" altLang="en-US" dirty="0">
                <a:solidFill>
                  <a:schemeClr val="accent4"/>
                </a:solidFill>
                <a:ea typeface="ＭＳ Ｐゴシック"/>
              </a:rPr>
              <a:t>3&amp;4), </a:t>
            </a:r>
          </a:p>
          <a:p>
            <a:pPr>
              <a:spcBef>
                <a:spcPct val="0"/>
              </a:spcBef>
            </a:pPr>
            <a:r>
              <a:rPr lang="en-NZ" altLang="en-US" dirty="0">
                <a:solidFill>
                  <a:schemeClr val="accent4"/>
                </a:solidFill>
                <a:ea typeface="ＭＳ Ｐゴシック"/>
              </a:rPr>
              <a:t>     20-30.</a:t>
            </a:r>
          </a:p>
          <a:p>
            <a:endParaRPr lang="en-NZ" altLang="en-US" dirty="0">
              <a:solidFill>
                <a:schemeClr val="accent4"/>
              </a:solidFill>
              <a:ea typeface="ＭＳ Ｐゴシック"/>
            </a:endParaRPr>
          </a:p>
          <a:p>
            <a:r>
              <a:rPr lang="en-NZ" altLang="en-US" dirty="0">
                <a:solidFill>
                  <a:schemeClr val="accent4"/>
                </a:solidFill>
                <a:ea typeface="ＭＳ Ｐゴシック"/>
              </a:rPr>
              <a:t>Fox, R. (1989). Relationship: The cornerstone of clinical supervision. </a:t>
            </a:r>
            <a:r>
              <a:rPr lang="en-NZ" altLang="en-US" i="1" dirty="0">
                <a:solidFill>
                  <a:schemeClr val="accent4"/>
                </a:solidFill>
                <a:ea typeface="ＭＳ Ｐゴシック"/>
              </a:rPr>
              <a:t>Social Casework, 70, 146-152</a:t>
            </a:r>
            <a:r>
              <a:rPr lang="en-NZ" altLang="en-US" dirty="0">
                <a:solidFill>
                  <a:schemeClr val="accent4"/>
                </a:solidFill>
                <a:ea typeface="ＭＳ Ｐゴシック"/>
              </a:rPr>
              <a:t>.</a:t>
            </a:r>
            <a:endParaRPr lang="en-NZ" dirty="0">
              <a:solidFill>
                <a:schemeClr val="accent4"/>
              </a:solidFill>
              <a:ea typeface="ＭＳ Ｐゴシック"/>
            </a:endParaRPr>
          </a:p>
          <a:p>
            <a:endParaRPr lang="en-NZ" altLang="en-US" dirty="0">
              <a:solidFill>
                <a:schemeClr val="accent4"/>
              </a:solidFill>
              <a:ea typeface="ＭＳ Ｐゴシック" panose="020B0600070205080204" pitchFamily="34" charset="-128"/>
            </a:endParaRPr>
          </a:p>
          <a:p>
            <a:r>
              <a:rPr lang="en-NZ" dirty="0">
                <a:solidFill>
                  <a:schemeClr val="accent4"/>
                </a:solidFill>
              </a:rPr>
              <a:t>Milne, D., </a:t>
            </a:r>
            <a:r>
              <a:rPr lang="en-NZ" dirty="0" err="1">
                <a:solidFill>
                  <a:schemeClr val="accent4"/>
                </a:solidFill>
              </a:rPr>
              <a:t>Aylott</a:t>
            </a:r>
            <a:r>
              <a:rPr lang="en-NZ" dirty="0">
                <a:solidFill>
                  <a:schemeClr val="accent4"/>
                </a:solidFill>
              </a:rPr>
              <a:t>, H., Fitzpatrick, H. &amp; Ellis, M. V. (2008). How Does Clinical Supervision Work? Using a 'Best         Evidence Synthesis' Approach to Construct a Basic Model of Supervision. </a:t>
            </a:r>
          </a:p>
          <a:p>
            <a:pPr>
              <a:spcBef>
                <a:spcPct val="0"/>
              </a:spcBef>
            </a:pPr>
            <a:r>
              <a:rPr lang="en-NZ" i="1" dirty="0">
                <a:solidFill>
                  <a:schemeClr val="accent4"/>
                </a:solidFill>
              </a:rPr>
              <a:t>       The Clinical Supervisor, 27(2)</a:t>
            </a:r>
            <a:r>
              <a:rPr lang="en-NZ" dirty="0">
                <a:solidFill>
                  <a:schemeClr val="accent4"/>
                </a:solidFill>
              </a:rPr>
              <a:t>,170 - 190. </a:t>
            </a:r>
          </a:p>
          <a:p>
            <a:endParaRPr lang="en-NZ" altLang="en-US" dirty="0">
              <a:solidFill>
                <a:schemeClr val="accent4"/>
              </a:solidFill>
              <a:ea typeface="ＭＳ Ｐゴシック" panose="020B0600070205080204" pitchFamily="34" charset="-128"/>
            </a:endParaRPr>
          </a:p>
          <a:p>
            <a:r>
              <a:rPr lang="en-NZ" altLang="en-US" dirty="0">
                <a:solidFill>
                  <a:schemeClr val="accent4"/>
                </a:solidFill>
                <a:ea typeface="ＭＳ Ｐゴシック"/>
              </a:rPr>
              <a:t>Morrison, T. (2005). </a:t>
            </a:r>
            <a:r>
              <a:rPr lang="en-NZ" altLang="en-US" i="1" dirty="0">
                <a:solidFill>
                  <a:schemeClr val="accent4"/>
                </a:solidFill>
                <a:ea typeface="ＭＳ Ｐゴシック"/>
              </a:rPr>
              <a:t>Staff supervision in social care: Making a real difference for staff and service users.</a:t>
            </a:r>
          </a:p>
          <a:p>
            <a:r>
              <a:rPr lang="en-NZ" altLang="en-US" i="1" dirty="0">
                <a:solidFill>
                  <a:schemeClr val="accent4"/>
                </a:solidFill>
                <a:ea typeface="ＭＳ Ｐゴシック" panose="020B0600070205080204" pitchFamily="34" charset="-128"/>
              </a:rPr>
              <a:t>	 Pavillion.</a:t>
            </a:r>
            <a:r>
              <a:rPr lang="en-NZ" altLang="en-US" dirty="0">
                <a:solidFill>
                  <a:schemeClr val="accent4"/>
                </a:solidFill>
                <a:ea typeface="ＭＳ Ｐゴシック" panose="020B0600070205080204" pitchFamily="34" charset="-128"/>
              </a:rPr>
              <a:t> </a:t>
            </a:r>
          </a:p>
          <a:p>
            <a:endParaRPr lang="en-NZ" altLang="en-US" dirty="0">
              <a:solidFill>
                <a:schemeClr val="accent4"/>
              </a:solidFill>
              <a:ea typeface="ＭＳ Ｐゴシック" panose="020B0600070205080204" pitchFamily="34" charset="-128"/>
            </a:endParaRPr>
          </a:p>
          <a:p>
            <a:r>
              <a:rPr lang="en-US" altLang="en-US" dirty="0">
                <a:solidFill>
                  <a:schemeClr val="accent4"/>
                </a:solidFill>
              </a:rPr>
              <a:t>Northcott, N. (2000) ‘Clinical Supervision:  Professional development or management control.’ In J. </a:t>
            </a:r>
          </a:p>
          <a:p>
            <a:r>
              <a:rPr lang="en-US" altLang="en-US" dirty="0">
                <a:solidFill>
                  <a:schemeClr val="accent4"/>
                </a:solidFill>
              </a:rPr>
              <a:t>	Spouse &amp; L. Redfern (eds.)</a:t>
            </a:r>
            <a:r>
              <a:rPr lang="en-US" altLang="en-US" i="1" dirty="0">
                <a:solidFill>
                  <a:schemeClr val="accent4"/>
                </a:solidFill>
              </a:rPr>
              <a:t>Successful supervision in health care practice.</a:t>
            </a:r>
            <a:r>
              <a:rPr lang="en-US" altLang="en-US" dirty="0">
                <a:solidFill>
                  <a:schemeClr val="accent4"/>
                </a:solidFill>
              </a:rPr>
              <a:t> (pp. 10-29) </a:t>
            </a:r>
          </a:p>
          <a:p>
            <a:r>
              <a:rPr lang="en-US" altLang="en-US" dirty="0">
                <a:solidFill>
                  <a:schemeClr val="accent4"/>
                </a:solidFill>
              </a:rPr>
              <a:t>       Blackwell Science</a:t>
            </a:r>
          </a:p>
          <a:p>
            <a:pPr>
              <a:buFont typeface="Arial" panose="020B0604020202020204" pitchFamily="34" charset="0"/>
              <a:buChar char="•"/>
            </a:pPr>
            <a:endParaRPr lang="en-NZ" altLang="en-US" dirty="0">
              <a:solidFill>
                <a:schemeClr val="accent4"/>
              </a:solidFill>
            </a:endParaRPr>
          </a:p>
          <a:p>
            <a:r>
              <a:rPr lang="en-NZ" altLang="en-US" dirty="0">
                <a:solidFill>
                  <a:schemeClr val="accent4"/>
                </a:solidFill>
              </a:rPr>
              <a:t>Ryan,  S. (2004) </a:t>
            </a:r>
            <a:r>
              <a:rPr lang="en-NZ" altLang="en-US" i="1" dirty="0">
                <a:solidFill>
                  <a:schemeClr val="accent4"/>
                </a:solidFill>
              </a:rPr>
              <a:t>Vital Practice. </a:t>
            </a:r>
            <a:r>
              <a:rPr lang="en-NZ" altLang="en-US" dirty="0">
                <a:solidFill>
                  <a:schemeClr val="accent4"/>
                </a:solidFill>
              </a:rPr>
              <a:t>Sea Change Publications. </a:t>
            </a:r>
          </a:p>
          <a:p>
            <a:endParaRPr lang="en-US" altLang="en-US" i="1" dirty="0">
              <a:solidFill>
                <a:schemeClr val="bg2"/>
              </a:solidFill>
            </a:endParaRPr>
          </a:p>
          <a:p>
            <a:endParaRPr lang="en-US" altLang="en-US" dirty="0">
              <a:solidFill>
                <a:schemeClr val="bg2"/>
              </a:solidFill>
            </a:endParaRPr>
          </a:p>
          <a:p>
            <a:r>
              <a:rPr lang="en-US" altLang="en-US" dirty="0">
                <a:solidFill>
                  <a:schemeClr val="bg2"/>
                </a:solidFill>
              </a:rPr>
              <a:t>Townsend, M.(2005) Interprofessional supervision from the perspectives of both mental health nurses            and other professionals in the field of cognitive </a:t>
            </a:r>
            <a:r>
              <a:rPr lang="en-US" altLang="en-US" dirty="0" err="1">
                <a:solidFill>
                  <a:schemeClr val="bg2"/>
                </a:solidFill>
              </a:rPr>
              <a:t>behavioural</a:t>
            </a:r>
            <a:r>
              <a:rPr lang="en-US" altLang="en-US" dirty="0">
                <a:solidFill>
                  <a:schemeClr val="bg2"/>
                </a:solidFill>
              </a:rPr>
              <a:t> psychotherapy. </a:t>
            </a:r>
            <a:r>
              <a:rPr lang="en-US" altLang="en-US" i="1" dirty="0">
                <a:solidFill>
                  <a:schemeClr val="bg2"/>
                </a:solidFill>
              </a:rPr>
              <a:t>                                              Journal of Psychiatric &amp; Mental Health Nursing, 12(5), 582-588.</a:t>
            </a:r>
            <a:endParaRPr lang="en-NZ" altLang="en-US" dirty="0">
              <a:solidFill>
                <a:schemeClr val="bg2"/>
              </a:solidFill>
            </a:endParaRPr>
          </a:p>
          <a:p>
            <a:endParaRPr lang="en-NZ" altLang="en-US" dirty="0">
              <a:solidFill>
                <a:schemeClr val="bg2"/>
              </a:solidFill>
            </a:endParaRPr>
          </a:p>
          <a:p>
            <a:endParaRPr lang="en-NZ" altLang="en-US" dirty="0">
              <a:solidFill>
                <a:schemeClr val="bg2"/>
              </a:solidFill>
            </a:endParaRPr>
          </a:p>
          <a:p>
            <a:endParaRPr lang="en-NZ" altLang="en-US" b="1" dirty="0">
              <a:ea typeface="ＭＳ Ｐゴシック" panose="020B0600070205080204" pitchFamily="34" charset="-128"/>
            </a:endParaRPr>
          </a:p>
          <a:p>
            <a:endParaRPr lang="en-US" altLang="en-US" b="1" dirty="0">
              <a:ea typeface="ＭＳ Ｐゴシック" panose="020B0600070205080204" pitchFamily="34" charset="-128"/>
            </a:endParaRPr>
          </a:p>
        </p:txBody>
      </p:sp>
    </p:spTree>
    <p:extLst>
      <p:ext uri="{BB962C8B-B14F-4D97-AF65-F5344CB8AC3E}">
        <p14:creationId xmlns:p14="http://schemas.microsoft.com/office/powerpoint/2010/main" val="392050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21764" y="1228726"/>
            <a:ext cx="9357064" cy="2638424"/>
          </a:xfrm>
          <a:solidFill>
            <a:schemeClr val="accent6"/>
          </a:solidFill>
        </p:spPr>
        <p:style>
          <a:lnRef idx="3">
            <a:schemeClr val="lt1"/>
          </a:lnRef>
          <a:fillRef idx="1">
            <a:schemeClr val="accent5"/>
          </a:fillRef>
          <a:effectRef idx="1">
            <a:schemeClr val="accent5"/>
          </a:effectRef>
          <a:fontRef idx="minor">
            <a:schemeClr val="lt1"/>
          </a:fontRef>
        </p:style>
        <p:txBody>
          <a:bodyPr>
            <a:normAutofit fontScale="90000"/>
          </a:bodyPr>
          <a:lstStyle/>
          <a:p>
            <a:pPr lvl="0" eaLnBrk="0" fontAlgn="base" hangingPunct="0">
              <a:spcBef>
                <a:spcPct val="20000"/>
              </a:spcBef>
              <a:spcAft>
                <a:spcPct val="0"/>
              </a:spcAft>
            </a:pPr>
            <a:br>
              <a:rPr lang="en-NZ" altLang="en-US" sz="2400" b="0" i="1" dirty="0">
                <a:solidFill>
                  <a:srgbClr val="00B050"/>
                </a:solidFill>
                <a:latin typeface="Arial"/>
                <a:ea typeface="ＭＳ Ｐゴシック" panose="020B0600070205080204" pitchFamily="34" charset="-128"/>
              </a:rPr>
            </a:br>
            <a:br>
              <a:rPr lang="en-NZ" altLang="en-US" sz="2400" b="0" i="1" dirty="0">
                <a:solidFill>
                  <a:srgbClr val="00B050"/>
                </a:solidFill>
                <a:latin typeface="Arial"/>
                <a:ea typeface="ＭＳ Ｐゴシック" panose="020B0600070205080204" pitchFamily="34" charset="-128"/>
              </a:rPr>
            </a:br>
            <a:br>
              <a:rPr lang="en-NZ" altLang="en-US" sz="2400" b="0" i="1" dirty="0">
                <a:solidFill>
                  <a:srgbClr val="00B050"/>
                </a:solidFill>
                <a:latin typeface="Arial"/>
                <a:ea typeface="ＭＳ Ｐゴシック" panose="020B0600070205080204" pitchFamily="34" charset="-128"/>
              </a:rPr>
            </a:br>
            <a:br>
              <a:rPr lang="en-NZ" altLang="en-US" sz="2400" b="0" i="1" dirty="0">
                <a:solidFill>
                  <a:srgbClr val="00B050"/>
                </a:solidFill>
                <a:latin typeface="Arial"/>
                <a:ea typeface="ＭＳ Ｐゴシック" panose="020B0600070205080204" pitchFamily="34" charset="-128"/>
              </a:rPr>
            </a:br>
            <a:br>
              <a:rPr lang="en-NZ" altLang="en-US" sz="2400" b="0" i="1" dirty="0">
                <a:solidFill>
                  <a:srgbClr val="00B050"/>
                </a:solidFill>
                <a:latin typeface="Arial"/>
                <a:ea typeface="ＭＳ Ｐゴシック" panose="020B0600070205080204" pitchFamily="34" charset="-128"/>
              </a:rPr>
            </a:br>
            <a:br>
              <a:rPr lang="en-NZ" altLang="en-US" sz="2400" b="0" i="1" dirty="0">
                <a:solidFill>
                  <a:srgbClr val="00B050"/>
                </a:solidFill>
                <a:latin typeface="Arial"/>
                <a:ea typeface="ＭＳ Ｐゴシック" panose="020B0600070205080204" pitchFamily="34" charset="-128"/>
              </a:rPr>
            </a:br>
            <a:br>
              <a:rPr lang="en-NZ" altLang="en-US" sz="2400" b="0" i="1" dirty="0">
                <a:solidFill>
                  <a:srgbClr val="00B050"/>
                </a:solidFill>
                <a:latin typeface="Arial"/>
                <a:ea typeface="ＭＳ Ｐゴシック" panose="020B0600070205080204" pitchFamily="34" charset="-128"/>
              </a:rPr>
            </a:br>
            <a:br>
              <a:rPr lang="en-NZ" altLang="en-US" sz="2400" b="0" i="1" dirty="0">
                <a:solidFill>
                  <a:srgbClr val="00B050"/>
                </a:solidFill>
                <a:latin typeface="Arial"/>
                <a:ea typeface="ＭＳ Ｐゴシック" panose="020B0600070205080204" pitchFamily="34" charset="-128"/>
              </a:rPr>
            </a:br>
            <a:br>
              <a:rPr lang="en-NZ" altLang="en-US" sz="2400" b="0" i="1" dirty="0">
                <a:solidFill>
                  <a:srgbClr val="00B050"/>
                </a:solidFill>
                <a:latin typeface="Arial"/>
                <a:ea typeface="ＭＳ Ｐゴシック" panose="020B0600070205080204" pitchFamily="34" charset="-128"/>
              </a:rPr>
            </a:br>
            <a:br>
              <a:rPr lang="en-NZ" altLang="en-US" sz="2400" b="0" i="1" dirty="0">
                <a:solidFill>
                  <a:srgbClr val="00B050"/>
                </a:solidFill>
                <a:latin typeface="Arial"/>
                <a:ea typeface="ＭＳ Ｐゴシック" panose="020B0600070205080204" pitchFamily="34" charset="-128"/>
              </a:rPr>
            </a:br>
            <a:br>
              <a:rPr lang="en-NZ" altLang="en-US" sz="2400" b="0" i="1" dirty="0">
                <a:solidFill>
                  <a:srgbClr val="00B050"/>
                </a:solidFill>
                <a:latin typeface="Arial"/>
                <a:ea typeface="ＭＳ Ｐゴシック" panose="020B0600070205080204" pitchFamily="34" charset="-128"/>
              </a:rPr>
            </a:br>
            <a:r>
              <a:rPr lang="en-NZ" altLang="en-US" sz="2400" dirty="0">
                <a:solidFill>
                  <a:schemeClr val="bg2"/>
                </a:solidFill>
                <a:latin typeface="+mj-lt"/>
                <a:ea typeface="ＭＳ Ｐゴシック" panose="020B0600070205080204" pitchFamily="34" charset="-128"/>
              </a:rPr>
              <a:t>What we consider to be the </a:t>
            </a:r>
            <a:r>
              <a:rPr lang="en-NZ" altLang="en-US" sz="2400" i="1" dirty="0">
                <a:solidFill>
                  <a:schemeClr val="bg2"/>
                </a:solidFill>
                <a:latin typeface="+mj-lt"/>
                <a:ea typeface="ＭＳ Ｐゴシック" panose="020B0600070205080204" pitchFamily="34" charset="-128"/>
              </a:rPr>
              <a:t>nature of supervision, </a:t>
            </a:r>
            <a:r>
              <a:rPr lang="en-NZ" altLang="en-US" sz="2400" dirty="0">
                <a:solidFill>
                  <a:schemeClr val="bg2"/>
                </a:solidFill>
                <a:latin typeface="+mj-lt"/>
                <a:ea typeface="ＭＳ Ｐゴシック" panose="020B0600070205080204" pitchFamily="34" charset="-128"/>
              </a:rPr>
              <a:t>what we think the </a:t>
            </a:r>
            <a:r>
              <a:rPr lang="en-NZ" altLang="en-US" sz="2400" i="1" dirty="0">
                <a:solidFill>
                  <a:schemeClr val="bg2"/>
                </a:solidFill>
                <a:latin typeface="+mj-lt"/>
                <a:ea typeface="ＭＳ Ｐゴシック" panose="020B0600070205080204" pitchFamily="34" charset="-128"/>
              </a:rPr>
              <a:t>purpose of supervision </a:t>
            </a:r>
            <a:r>
              <a:rPr lang="en-NZ" altLang="en-US" sz="2400" dirty="0">
                <a:solidFill>
                  <a:schemeClr val="bg2"/>
                </a:solidFill>
                <a:latin typeface="+mj-lt"/>
                <a:ea typeface="ＭＳ Ｐゴシック" panose="020B0600070205080204" pitchFamily="34" charset="-128"/>
              </a:rPr>
              <a:t>is, will then determine all else…. the supervision relationship we seek to establish, the theories we draw on to guide us etc.… </a:t>
            </a:r>
            <a:br>
              <a:rPr lang="en-NZ" altLang="en-US" sz="2400" dirty="0">
                <a:solidFill>
                  <a:schemeClr val="bg2"/>
                </a:solidFill>
                <a:latin typeface="+mj-lt"/>
                <a:ea typeface="ＭＳ Ｐゴシック" panose="020B0600070205080204" pitchFamily="34" charset="-128"/>
              </a:rPr>
            </a:br>
            <a:endParaRPr lang="en-NZ" dirty="0">
              <a:solidFill>
                <a:schemeClr val="bg2"/>
              </a:solidFill>
              <a:latin typeface="+mj-lt"/>
            </a:endParaRPr>
          </a:p>
        </p:txBody>
      </p:sp>
      <p:sp>
        <p:nvSpPr>
          <p:cNvPr id="3" name="Subtitle 2"/>
          <p:cNvSpPr>
            <a:spLocks noGrp="1"/>
          </p:cNvSpPr>
          <p:nvPr>
            <p:ph type="subTitle" idx="1"/>
          </p:nvPr>
        </p:nvSpPr>
        <p:spPr>
          <a:xfrm>
            <a:off x="1866900" y="5280847"/>
            <a:ext cx="10104275" cy="1073300"/>
          </a:xfrm>
        </p:spPr>
        <p:txBody>
          <a:bodyPr>
            <a:normAutofit fontScale="92500" lnSpcReduction="10000"/>
          </a:bodyPr>
          <a:lstStyle/>
          <a:p>
            <a:r>
              <a:rPr lang="en-NZ" sz="3600" b="1" dirty="0"/>
              <a:t>Developing an understanding of supervision as a platform to our supervision practice.</a:t>
            </a:r>
          </a:p>
          <a:p>
            <a:endParaRPr lang="en-NZ" sz="2400" b="1" dirty="0"/>
          </a:p>
        </p:txBody>
      </p:sp>
    </p:spTree>
    <p:extLst>
      <p:ext uri="{BB962C8B-B14F-4D97-AF65-F5344CB8AC3E}">
        <p14:creationId xmlns:p14="http://schemas.microsoft.com/office/powerpoint/2010/main" val="1769284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47891" y="447188"/>
            <a:ext cx="8194090" cy="970450"/>
          </a:xfrm>
        </p:spPr>
        <p:txBody>
          <a:bodyPr/>
          <a:lstStyle/>
          <a:p>
            <a:r>
              <a:rPr lang="en-NZ" sz="3600" b="1" dirty="0"/>
              <a:t>It can be a fraught task however…!</a:t>
            </a:r>
          </a:p>
        </p:txBody>
      </p:sp>
      <p:sp>
        <p:nvSpPr>
          <p:cNvPr id="4" name="Content Placeholder 3"/>
          <p:cNvSpPr>
            <a:spLocks noGrp="1"/>
          </p:cNvSpPr>
          <p:nvPr>
            <p:ph sz="half" idx="1"/>
          </p:nvPr>
        </p:nvSpPr>
        <p:spPr>
          <a:xfrm>
            <a:off x="1971674" y="1837679"/>
            <a:ext cx="4004919" cy="4023372"/>
          </a:xfrm>
        </p:spPr>
        <p:txBody>
          <a:bodyPr>
            <a:normAutofit/>
          </a:bodyPr>
          <a:lstStyle/>
          <a:p>
            <a:pPr lvl="0">
              <a:buClr>
                <a:srgbClr val="00C6BB"/>
              </a:buClr>
              <a:buFont typeface="Courier New" panose="02070309020205020404" pitchFamily="49" charset="0"/>
              <a:buChar char="o"/>
            </a:pPr>
            <a:r>
              <a:rPr lang="en-NZ" sz="2400" dirty="0">
                <a:solidFill>
                  <a:schemeClr val="accent4"/>
                </a:solidFill>
              </a:rPr>
              <a:t>Milne et al. (2008) captures the lack of agreement between professions (and sometimes within professions) about the definition of professional supervision.</a:t>
            </a:r>
          </a:p>
          <a:p>
            <a:pPr lvl="0">
              <a:buClr>
                <a:srgbClr val="00C6BB"/>
              </a:buClr>
            </a:pPr>
            <a:endParaRPr lang="en-NZ" sz="2400" dirty="0">
              <a:solidFill>
                <a:prstClr val="white"/>
              </a:solidFill>
            </a:endParaRPr>
          </a:p>
          <a:p>
            <a:pPr lvl="0">
              <a:buClr>
                <a:srgbClr val="00C6BB"/>
              </a:buClr>
            </a:pPr>
            <a:endParaRPr lang="en-NZ" dirty="0">
              <a:solidFill>
                <a:prstClr val="white"/>
              </a:solidFill>
            </a:endParaRPr>
          </a:p>
          <a:p>
            <a:pPr marL="0" indent="0">
              <a:buNone/>
            </a:pPr>
            <a:endParaRPr lang="en-NZ" dirty="0"/>
          </a:p>
          <a:p>
            <a:pPr marL="0" indent="0">
              <a:buNone/>
            </a:pPr>
            <a:endParaRPr lang="en-NZ" dirty="0"/>
          </a:p>
        </p:txBody>
      </p:sp>
      <p:sp>
        <p:nvSpPr>
          <p:cNvPr id="5" name="Content Placeholder 4"/>
          <p:cNvSpPr>
            <a:spLocks noGrp="1"/>
          </p:cNvSpPr>
          <p:nvPr>
            <p:ph sz="half" idx="2"/>
          </p:nvPr>
        </p:nvSpPr>
        <p:spPr>
          <a:xfrm>
            <a:off x="7190747" y="292963"/>
            <a:ext cx="4313864" cy="5610881"/>
          </a:xfrm>
        </p:spPr>
        <p:txBody>
          <a:bodyPr>
            <a:normAutofit/>
          </a:bodyPr>
          <a:lstStyle/>
          <a:p>
            <a:endParaRPr lang="en-NZ" dirty="0"/>
          </a:p>
          <a:p>
            <a:endParaRPr lang="en-NZ" dirty="0"/>
          </a:p>
          <a:p>
            <a:endParaRPr lang="en-NZ" dirty="0"/>
          </a:p>
          <a:p>
            <a:endParaRPr lang="en-NZ" dirty="0"/>
          </a:p>
          <a:p>
            <a:pPr>
              <a:buFont typeface="Courier New" panose="02070309020205020404" pitchFamily="49" charset="0"/>
              <a:buChar char="o"/>
            </a:pPr>
            <a:r>
              <a:rPr lang="en-NZ" sz="2400" dirty="0">
                <a:solidFill>
                  <a:schemeClr val="accent4"/>
                </a:solidFill>
              </a:rPr>
              <a:t>Grauel’s (2002) asserts that supervision is ‘a malleable concept in search of precise definition’ (Grauel 2002, p. 4). </a:t>
            </a:r>
          </a:p>
          <a:p>
            <a:endParaRPr lang="en-NZ" sz="2400" dirty="0"/>
          </a:p>
        </p:txBody>
      </p:sp>
    </p:spTree>
    <p:extLst>
      <p:ext uri="{BB962C8B-B14F-4D97-AF65-F5344CB8AC3E}">
        <p14:creationId xmlns:p14="http://schemas.microsoft.com/office/powerpoint/2010/main" val="1072982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lumOff val="10000"/>
          </a:schemeClr>
        </a:solidFill>
        <a:effectLst/>
      </p:bgPr>
    </p:bg>
    <p:spTree>
      <p:nvGrpSpPr>
        <p:cNvPr id="1" name=""/>
        <p:cNvGrpSpPr/>
        <p:nvPr/>
      </p:nvGrpSpPr>
      <p:grpSpPr>
        <a:xfrm>
          <a:off x="0" y="0"/>
          <a:ext cx="0" cy="0"/>
          <a:chOff x="0" y="0"/>
          <a:chExt cx="0" cy="0"/>
        </a:xfrm>
      </p:grpSpPr>
      <p:graphicFrame>
        <p:nvGraphicFramePr>
          <p:cNvPr id="12" name="Diagram 11"/>
          <p:cNvGraphicFramePr/>
          <p:nvPr>
            <p:extLst>
              <p:ext uri="{D42A27DB-BD31-4B8C-83A1-F6EECF244321}">
                <p14:modId xmlns:p14="http://schemas.microsoft.com/office/powerpoint/2010/main" val="1414936038"/>
              </p:ext>
            </p:extLst>
          </p:nvPr>
        </p:nvGraphicFramePr>
        <p:xfrm>
          <a:off x="836341" y="754602"/>
          <a:ext cx="10794381" cy="53837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368492021"/>
              </p:ext>
            </p:extLst>
          </p:nvPr>
        </p:nvGraphicFramePr>
        <p:xfrm>
          <a:off x="1384917" y="2112884"/>
          <a:ext cx="9410604" cy="3186903"/>
        </p:xfrm>
        <a:graphic>
          <a:graphicData uri="http://schemas.openxmlformats.org/drawingml/2006/table">
            <a:tbl>
              <a:tblPr firstRow="1" bandRow="1">
                <a:tableStyleId>{5C22544A-7EE6-4342-B048-85BDC9FD1C3A}</a:tableStyleId>
              </a:tblPr>
              <a:tblGrid>
                <a:gridCol w="2352651">
                  <a:extLst>
                    <a:ext uri="{9D8B030D-6E8A-4147-A177-3AD203B41FA5}">
                      <a16:colId xmlns:a16="http://schemas.microsoft.com/office/drawing/2014/main" val="20000"/>
                    </a:ext>
                  </a:extLst>
                </a:gridCol>
                <a:gridCol w="2370269">
                  <a:extLst>
                    <a:ext uri="{9D8B030D-6E8A-4147-A177-3AD203B41FA5}">
                      <a16:colId xmlns:a16="http://schemas.microsoft.com/office/drawing/2014/main" val="20001"/>
                    </a:ext>
                  </a:extLst>
                </a:gridCol>
                <a:gridCol w="2335033">
                  <a:extLst>
                    <a:ext uri="{9D8B030D-6E8A-4147-A177-3AD203B41FA5}">
                      <a16:colId xmlns:a16="http://schemas.microsoft.com/office/drawing/2014/main" val="20002"/>
                    </a:ext>
                  </a:extLst>
                </a:gridCol>
                <a:gridCol w="2352651">
                  <a:extLst>
                    <a:ext uri="{9D8B030D-6E8A-4147-A177-3AD203B41FA5}">
                      <a16:colId xmlns:a16="http://schemas.microsoft.com/office/drawing/2014/main" val="20003"/>
                    </a:ext>
                  </a:extLst>
                </a:gridCol>
              </a:tblGrid>
              <a:tr h="318690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NZ" sz="2000" b="1" kern="1200" dirty="0">
                        <a:solidFill>
                          <a:schemeClr val="bg2"/>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NZ" sz="2000" b="1" kern="1200" dirty="0">
                        <a:solidFill>
                          <a:schemeClr val="bg2"/>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NZ" sz="2000" b="1" kern="1200" dirty="0">
                        <a:solidFill>
                          <a:schemeClr val="bg2"/>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NZ" sz="2000" b="1" kern="1200" dirty="0">
                          <a:solidFill>
                            <a:schemeClr val="bg2"/>
                          </a:solidFill>
                        </a:rPr>
                        <a:t>Our own experiences of supervision that shape your understanding </a:t>
                      </a:r>
                    </a:p>
                    <a:p>
                      <a:endParaRPr lang="en-NZ" sz="2000" dirty="0">
                        <a:solidFill>
                          <a:schemeClr val="bg2"/>
                        </a:solidFill>
                      </a:endParaRPr>
                    </a:p>
                  </a:txBody>
                  <a:tcPr>
                    <a:solidFill>
                      <a:schemeClr val="accent4"/>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NZ" sz="2000" b="1" kern="1200" dirty="0">
                        <a:solidFill>
                          <a:schemeClr val="bg2"/>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NZ" sz="2000" b="1" kern="1200" dirty="0">
                        <a:solidFill>
                          <a:schemeClr val="bg2"/>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NZ" sz="2000" b="1" kern="1200" dirty="0">
                        <a:solidFill>
                          <a:schemeClr val="bg2"/>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NZ" sz="2000" b="1" kern="1200" dirty="0">
                          <a:solidFill>
                            <a:schemeClr val="bg2"/>
                          </a:solidFill>
                        </a:rPr>
                        <a:t>The terrain or complex landscape of supervision </a:t>
                      </a:r>
                    </a:p>
                    <a:p>
                      <a:endParaRPr lang="en-NZ" sz="2000" dirty="0">
                        <a:solidFill>
                          <a:schemeClr val="bg2"/>
                        </a:solidFill>
                      </a:endParaRPr>
                    </a:p>
                  </a:txBody>
                  <a:tcPr>
                    <a:solidFill>
                      <a:schemeClr val="accent4"/>
                    </a:solidFill>
                  </a:tcPr>
                </a:tc>
                <a:tc>
                  <a:txBody>
                    <a:bodyPr/>
                    <a:lstStyle/>
                    <a:p>
                      <a:endParaRPr lang="en-NZ" sz="2000" b="1" kern="1200" dirty="0">
                        <a:solidFill>
                          <a:schemeClr val="accent4"/>
                        </a:solidFill>
                      </a:endParaRPr>
                    </a:p>
                    <a:p>
                      <a:endParaRPr lang="en-NZ" sz="2000" b="1" kern="1200" dirty="0">
                        <a:solidFill>
                          <a:schemeClr val="accent4"/>
                        </a:solidFill>
                      </a:endParaRPr>
                    </a:p>
                    <a:p>
                      <a:r>
                        <a:rPr lang="en-NZ" sz="2000" b="1" kern="1200" dirty="0">
                          <a:solidFill>
                            <a:schemeClr val="bg2"/>
                          </a:solidFill>
                        </a:rPr>
                        <a:t>The </a:t>
                      </a:r>
                      <a:r>
                        <a:rPr lang="en-NZ" sz="2000" b="1" kern="1200" dirty="0">
                          <a:solidFill>
                            <a:schemeClr val="bg1"/>
                          </a:solidFill>
                        </a:rPr>
                        <a:t>literature</a:t>
                      </a:r>
                      <a:r>
                        <a:rPr lang="en-NZ" sz="2000" b="1" kern="1200" dirty="0">
                          <a:solidFill>
                            <a:schemeClr val="bg2"/>
                          </a:solidFill>
                        </a:rPr>
                        <a:t> and theoretical models with regards to their underpinning premises about the nature of supervision</a:t>
                      </a:r>
                      <a:endParaRPr lang="en-NZ" sz="2000" dirty="0">
                        <a:solidFill>
                          <a:schemeClr val="bg2"/>
                        </a:solidFill>
                      </a:endParaRPr>
                    </a:p>
                  </a:txBody>
                  <a:tcPr>
                    <a:solidFill>
                      <a:schemeClr val="accent4"/>
                    </a:solidFill>
                  </a:tcPr>
                </a:tc>
                <a:tc>
                  <a:txBody>
                    <a:bodyPr/>
                    <a:lstStyle/>
                    <a:p>
                      <a:pPr lvl="0" algn="l" defTabSz="1066800">
                        <a:lnSpc>
                          <a:spcPct val="90000"/>
                        </a:lnSpc>
                        <a:spcBef>
                          <a:spcPct val="0"/>
                        </a:spcBef>
                        <a:spcAft>
                          <a:spcPct val="35000"/>
                        </a:spcAft>
                      </a:pPr>
                      <a:endParaRPr lang="en-NZ" sz="2000" b="1" kern="1200" dirty="0">
                        <a:solidFill>
                          <a:schemeClr val="bg2"/>
                        </a:solidFill>
                      </a:endParaRPr>
                    </a:p>
                    <a:p>
                      <a:pPr lvl="0" algn="l" defTabSz="1066800">
                        <a:lnSpc>
                          <a:spcPct val="90000"/>
                        </a:lnSpc>
                        <a:spcBef>
                          <a:spcPct val="0"/>
                        </a:spcBef>
                        <a:spcAft>
                          <a:spcPct val="35000"/>
                        </a:spcAft>
                      </a:pPr>
                      <a:endParaRPr lang="en-NZ" sz="2000" b="1" kern="1200" dirty="0">
                        <a:solidFill>
                          <a:schemeClr val="bg2"/>
                        </a:solidFill>
                      </a:endParaRPr>
                    </a:p>
                    <a:p>
                      <a:pPr lvl="0" algn="l" defTabSz="1066800">
                        <a:lnSpc>
                          <a:spcPct val="90000"/>
                        </a:lnSpc>
                        <a:spcBef>
                          <a:spcPct val="0"/>
                        </a:spcBef>
                        <a:spcAft>
                          <a:spcPct val="35000"/>
                        </a:spcAft>
                      </a:pPr>
                      <a:r>
                        <a:rPr lang="en-NZ" sz="2000" b="1" kern="1200" dirty="0">
                          <a:solidFill>
                            <a:schemeClr val="bg2"/>
                          </a:solidFill>
                        </a:rPr>
                        <a:t>Our context – how this shapes, determines, influences, makes way for the purpose of supervision </a:t>
                      </a:r>
                    </a:p>
                    <a:p>
                      <a:pPr lvl="0" algn="l" defTabSz="1066800">
                        <a:lnSpc>
                          <a:spcPct val="90000"/>
                        </a:lnSpc>
                        <a:spcBef>
                          <a:spcPct val="0"/>
                        </a:spcBef>
                        <a:spcAft>
                          <a:spcPct val="35000"/>
                        </a:spcAft>
                      </a:pPr>
                      <a:endParaRPr lang="en-NZ" sz="2000" kern="1200" dirty="0">
                        <a:solidFill>
                          <a:schemeClr val="bg2"/>
                        </a:solidFill>
                      </a:endParaRPr>
                    </a:p>
                  </a:txBody>
                  <a:tcPr>
                    <a:solidFill>
                      <a:schemeClr val="accent4"/>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5056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589103" y="447188"/>
            <a:ext cx="9792894" cy="970450"/>
          </a:xfrm>
        </p:spPr>
        <p:txBody>
          <a:bodyPr/>
          <a:lstStyle/>
          <a:p>
            <a:r>
              <a:rPr lang="en-NZ" sz="3600" b="1" dirty="0"/>
              <a:t>Common premises about supervision </a:t>
            </a:r>
          </a:p>
        </p:txBody>
      </p:sp>
      <p:sp>
        <p:nvSpPr>
          <p:cNvPr id="3" name="Content Placeholder 2"/>
          <p:cNvSpPr>
            <a:spLocks noGrp="1"/>
          </p:cNvSpPr>
          <p:nvPr>
            <p:ph sz="half" idx="1"/>
          </p:nvPr>
        </p:nvSpPr>
        <p:spPr>
          <a:xfrm>
            <a:off x="1189608" y="1698215"/>
            <a:ext cx="4814977" cy="4861205"/>
          </a:xfrm>
        </p:spPr>
        <p:txBody>
          <a:bodyPr vert="horz" lIns="91440" tIns="45720" rIns="91440" bIns="45720" rtlCol="0" anchor="t">
            <a:noAutofit/>
          </a:bodyPr>
          <a:lstStyle/>
          <a:p>
            <a:pPr>
              <a:lnSpc>
                <a:spcPct val="80000"/>
              </a:lnSpc>
              <a:buFont typeface="Courier New" panose="02070309020205020404" pitchFamily="49" charset="0"/>
              <a:buChar char="o"/>
            </a:pPr>
            <a:r>
              <a:rPr lang="en-US" altLang="en-US" sz="2400" b="1" dirty="0">
                <a:latin typeface="Palatino Linotype" panose="02040502050505030304" pitchFamily="18" charset="0"/>
                <a:ea typeface="ＭＳ Ｐゴシック" panose="020B0600070205080204" pitchFamily="34" charset="-128"/>
              </a:rPr>
              <a:t>mandated by and accountable to organization, profession and/or individual</a:t>
            </a:r>
            <a:endParaRPr lang="en-NZ" altLang="en-US" sz="2400" b="1" dirty="0">
              <a:latin typeface="Palatino Linotype" panose="02040502050505030304" pitchFamily="18" charset="0"/>
              <a:ea typeface="ＭＳ Ｐゴシック" panose="020B0600070205080204" pitchFamily="34" charset="-128"/>
            </a:endParaRPr>
          </a:p>
          <a:p>
            <a:pPr>
              <a:lnSpc>
                <a:spcPct val="80000"/>
              </a:lnSpc>
              <a:buFont typeface="Courier New" panose="02070309020205020404" pitchFamily="49" charset="0"/>
              <a:buChar char="o"/>
            </a:pPr>
            <a:r>
              <a:rPr lang="en-NZ" altLang="en-US" sz="2400" b="1" dirty="0">
                <a:latin typeface="Palatino Linotype" panose="02040502050505030304" pitchFamily="18" charset="0"/>
                <a:ea typeface="ＭＳ Ｐゴシック" panose="020B0600070205080204" pitchFamily="34" charset="-128"/>
              </a:rPr>
              <a:t>on-going and regular (a process rather than an event)</a:t>
            </a:r>
          </a:p>
          <a:p>
            <a:pPr>
              <a:lnSpc>
                <a:spcPct val="80000"/>
              </a:lnSpc>
              <a:buFont typeface="Courier New" panose="02070309020205020404" pitchFamily="49" charset="0"/>
              <a:buChar char="o"/>
            </a:pPr>
            <a:r>
              <a:rPr lang="en-NZ" altLang="en-US" sz="2400" b="1" dirty="0">
                <a:latin typeface="Palatino Linotype" panose="02040502050505030304" pitchFamily="18" charset="0"/>
                <a:ea typeface="ＭＳ Ｐゴシック" panose="020B0600070205080204" pitchFamily="34" charset="-128"/>
              </a:rPr>
              <a:t>is educative (but not education)</a:t>
            </a:r>
          </a:p>
          <a:p>
            <a:pPr>
              <a:lnSpc>
                <a:spcPct val="80000"/>
              </a:lnSpc>
              <a:buFont typeface="Courier New" panose="02070309020205020404" pitchFamily="49" charset="0"/>
              <a:buChar char="o"/>
            </a:pPr>
            <a:r>
              <a:rPr lang="en-NZ" altLang="en-US" sz="2400" b="1" dirty="0">
                <a:latin typeface="Palatino Linotype"/>
                <a:ea typeface="ＭＳ Ｐゴシック"/>
              </a:rPr>
              <a:t>involves accountability, but it is not management or appraisal</a:t>
            </a:r>
          </a:p>
          <a:p>
            <a:pPr>
              <a:lnSpc>
                <a:spcPct val="80000"/>
              </a:lnSpc>
              <a:buFont typeface="Courier New" panose="02070309020205020404" pitchFamily="49" charset="0"/>
              <a:buChar char="o"/>
              <a:defRPr/>
            </a:pPr>
            <a:r>
              <a:rPr lang="en-NZ" sz="2400" b="1" dirty="0">
                <a:latin typeface="Palatino Linotype" pitchFamily="18" charset="0"/>
              </a:rPr>
              <a:t>supportive but it is not counselling</a:t>
            </a:r>
          </a:p>
          <a:p>
            <a:pPr marL="0" indent="0">
              <a:lnSpc>
                <a:spcPct val="80000"/>
              </a:lnSpc>
              <a:buNone/>
              <a:defRPr/>
            </a:pPr>
            <a:r>
              <a:rPr lang="en-NZ" sz="2400" b="1" dirty="0">
                <a:latin typeface="Palatino Linotype" pitchFamily="18" charset="0"/>
              </a:rPr>
              <a:t>	        	</a:t>
            </a:r>
          </a:p>
          <a:p>
            <a:pPr>
              <a:buFont typeface="Courier New" panose="02070309020205020404" pitchFamily="49" charset="0"/>
              <a:buChar char="o"/>
            </a:pPr>
            <a:endParaRPr lang="en-NZ" sz="1400" dirty="0"/>
          </a:p>
        </p:txBody>
      </p:sp>
      <p:sp>
        <p:nvSpPr>
          <p:cNvPr id="4" name="Text Placeholder 3"/>
          <p:cNvSpPr>
            <a:spLocks noGrp="1"/>
          </p:cNvSpPr>
          <p:nvPr>
            <p:ph sz="half" idx="2"/>
          </p:nvPr>
        </p:nvSpPr>
        <p:spPr>
          <a:xfrm>
            <a:off x="6187415" y="1639383"/>
            <a:ext cx="5194583" cy="5218618"/>
          </a:xfrm>
        </p:spPr>
        <p:txBody>
          <a:bodyPr>
            <a:normAutofit fontScale="32500" lnSpcReduction="20000"/>
          </a:bodyPr>
          <a:lstStyle/>
          <a:p>
            <a:pPr>
              <a:lnSpc>
                <a:spcPct val="80000"/>
              </a:lnSpc>
              <a:buFont typeface="Courier New" panose="02070309020205020404" pitchFamily="49" charset="0"/>
              <a:buChar char="o"/>
              <a:defRPr/>
            </a:pPr>
            <a:endParaRPr lang="en-NZ" b="1" dirty="0">
              <a:latin typeface="Palatino Linotype" pitchFamily="18" charset="0"/>
            </a:endParaRPr>
          </a:p>
          <a:p>
            <a:pPr>
              <a:lnSpc>
                <a:spcPct val="80000"/>
              </a:lnSpc>
              <a:buFont typeface="Courier New" panose="02070309020205020404" pitchFamily="49" charset="0"/>
              <a:buChar char="o"/>
              <a:defRPr/>
            </a:pPr>
            <a:r>
              <a:rPr lang="en-NZ" sz="7400" b="1" dirty="0">
                <a:latin typeface="Palatino Linotype" pitchFamily="18" charset="0"/>
              </a:rPr>
              <a:t>focused on the supervisee’s agenda</a:t>
            </a:r>
          </a:p>
          <a:p>
            <a:pPr>
              <a:lnSpc>
                <a:spcPct val="80000"/>
              </a:lnSpc>
              <a:buFont typeface="Courier New" panose="02070309020205020404" pitchFamily="49" charset="0"/>
              <a:buChar char="o"/>
              <a:defRPr/>
            </a:pPr>
            <a:r>
              <a:rPr lang="en-NZ" sz="7400" b="1" dirty="0">
                <a:latin typeface="Palatino Linotype" pitchFamily="18" charset="0"/>
              </a:rPr>
              <a:t>about critical reflection and learning for improved practice and service delivery </a:t>
            </a:r>
          </a:p>
          <a:p>
            <a:pPr>
              <a:lnSpc>
                <a:spcPct val="80000"/>
              </a:lnSpc>
              <a:buFont typeface="Courier New" panose="02070309020205020404" pitchFamily="49" charset="0"/>
              <a:buChar char="o"/>
              <a:defRPr/>
            </a:pPr>
            <a:r>
              <a:rPr lang="en-US" sz="7400" b="1" dirty="0">
                <a:latin typeface="Palatino Linotype" pitchFamily="18" charset="0"/>
              </a:rPr>
              <a:t>about ongoing professional development of practitioner    </a:t>
            </a:r>
            <a:endParaRPr lang="en-NZ" sz="7400" b="1" dirty="0">
              <a:latin typeface="Palatino Linotype" pitchFamily="18" charset="0"/>
            </a:endParaRPr>
          </a:p>
          <a:p>
            <a:pPr>
              <a:lnSpc>
                <a:spcPct val="80000"/>
              </a:lnSpc>
              <a:buFont typeface="Courier New" panose="02070309020205020404" pitchFamily="49" charset="0"/>
              <a:buChar char="o"/>
              <a:defRPr/>
            </a:pPr>
            <a:r>
              <a:rPr lang="en-US" sz="7400" b="1" dirty="0">
                <a:latin typeface="Palatino Linotype" pitchFamily="18" charset="0"/>
              </a:rPr>
              <a:t>about development of practitioner knowledge, skills and competence </a:t>
            </a:r>
            <a:endParaRPr lang="en-NZ" sz="7400" b="1" dirty="0">
              <a:latin typeface="Palatino Linotype" pitchFamily="18" charset="0"/>
            </a:endParaRPr>
          </a:p>
          <a:p>
            <a:pPr>
              <a:buFont typeface="Courier New" panose="02070309020205020404" pitchFamily="49" charset="0"/>
              <a:buChar char="o"/>
            </a:pPr>
            <a:r>
              <a:rPr lang="en-NZ" sz="7400" b="1" dirty="0">
                <a:latin typeface="Palatino Linotype" pitchFamily="18" charset="0"/>
              </a:rPr>
              <a:t>involves power and authority</a:t>
            </a:r>
          </a:p>
          <a:p>
            <a:pPr>
              <a:buFont typeface="Courier New" panose="02070309020205020404" pitchFamily="49" charset="0"/>
              <a:buChar char="o"/>
            </a:pPr>
            <a:r>
              <a:rPr lang="en-NZ" sz="7400" b="1" dirty="0">
                <a:latin typeface="Palatino Linotype" pitchFamily="18" charset="0"/>
              </a:rPr>
              <a:t>is ethical and confidential 	       </a:t>
            </a:r>
          </a:p>
          <a:p>
            <a:pPr marL="0" indent="0">
              <a:buNone/>
            </a:pPr>
            <a:r>
              <a:rPr lang="en-NZ" sz="7400" b="1" dirty="0">
                <a:latin typeface="Palatino Linotype" pitchFamily="18" charset="0"/>
              </a:rPr>
              <a:t>							</a:t>
            </a:r>
            <a:r>
              <a:rPr lang="en-NZ" sz="3800" b="1" dirty="0">
                <a:latin typeface="Palatino Linotype" pitchFamily="18" charset="0"/>
              </a:rPr>
              <a:t>	Davys (2007)</a:t>
            </a:r>
          </a:p>
          <a:p>
            <a:pPr marL="0" indent="0">
              <a:buNone/>
            </a:pPr>
            <a:r>
              <a:rPr lang="en-NZ" sz="3800" b="1" dirty="0">
                <a:latin typeface="Palatino Linotype" pitchFamily="18" charset="0"/>
              </a:rPr>
              <a:t>						</a:t>
            </a:r>
            <a:r>
              <a:rPr lang="en-NZ" b="1" dirty="0">
                <a:latin typeface="Palatino Linotype" pitchFamily="18" charset="0"/>
              </a:rPr>
              <a:t>		</a:t>
            </a:r>
            <a:endParaRPr lang="en-NZ" dirty="0"/>
          </a:p>
        </p:txBody>
      </p:sp>
      <p:grpSp>
        <p:nvGrpSpPr>
          <p:cNvPr id="7" name="Group 7"/>
          <p:cNvGrpSpPr>
            <a:grpSpLocks noChangeAspect="1"/>
          </p:cNvGrpSpPr>
          <p:nvPr/>
        </p:nvGrpSpPr>
        <p:grpSpPr bwMode="auto">
          <a:xfrm>
            <a:off x="10069551" y="166611"/>
            <a:ext cx="1828800" cy="1439862"/>
            <a:chOff x="3839" y="981"/>
            <a:chExt cx="1445" cy="1851"/>
          </a:xfrm>
          <a:solidFill>
            <a:schemeClr val="accent4"/>
          </a:solidFill>
        </p:grpSpPr>
        <p:sp>
          <p:nvSpPr>
            <p:cNvPr id="8" name="AutoShape 6"/>
            <p:cNvSpPr>
              <a:spLocks noChangeAspect="1" noChangeArrowheads="1" noTextEdit="1"/>
            </p:cNvSpPr>
            <p:nvPr/>
          </p:nvSpPr>
          <p:spPr bwMode="auto">
            <a:xfrm>
              <a:off x="3839" y="981"/>
              <a:ext cx="1445" cy="1851"/>
            </a:xfrm>
            <a:prstGeom prst="rect">
              <a:avLst/>
            </a:prstGeom>
            <a:grpFill/>
            <a:ln w="9525">
              <a:solidFill>
                <a:srgbClr val="000000"/>
              </a:solidFill>
              <a:miter lim="800000"/>
              <a:headEnd/>
              <a:tailEnd/>
            </a:ln>
          </p:spPr>
          <p:txBody>
            <a:bodyPr/>
            <a:lstStyle/>
            <a:p>
              <a:endParaRPr lang="en-NZ" dirty="0"/>
            </a:p>
          </p:txBody>
        </p:sp>
        <p:sp>
          <p:nvSpPr>
            <p:cNvPr id="9" name="Freeform 8"/>
            <p:cNvSpPr>
              <a:spLocks/>
            </p:cNvSpPr>
            <p:nvPr/>
          </p:nvSpPr>
          <p:spPr bwMode="auto">
            <a:xfrm>
              <a:off x="4509" y="1221"/>
              <a:ext cx="619" cy="1242"/>
            </a:xfrm>
            <a:custGeom>
              <a:avLst/>
              <a:gdLst>
                <a:gd name="T0" fmla="*/ 6 w 619"/>
                <a:gd name="T1" fmla="*/ 1212 h 1242"/>
                <a:gd name="T2" fmla="*/ 4 w 619"/>
                <a:gd name="T3" fmla="*/ 1218 h 1242"/>
                <a:gd name="T4" fmla="*/ 3 w 619"/>
                <a:gd name="T5" fmla="*/ 1223 h 1242"/>
                <a:gd name="T6" fmla="*/ 1 w 619"/>
                <a:gd name="T7" fmla="*/ 1229 h 1242"/>
                <a:gd name="T8" fmla="*/ 0 w 619"/>
                <a:gd name="T9" fmla="*/ 1232 h 1242"/>
                <a:gd name="T10" fmla="*/ 8 w 619"/>
                <a:gd name="T11" fmla="*/ 1242 h 1242"/>
                <a:gd name="T12" fmla="*/ 19 w 619"/>
                <a:gd name="T13" fmla="*/ 1142 h 1242"/>
                <a:gd name="T14" fmla="*/ 34 w 619"/>
                <a:gd name="T15" fmla="*/ 1044 h 1242"/>
                <a:gd name="T16" fmla="*/ 53 w 619"/>
                <a:gd name="T17" fmla="*/ 950 h 1242"/>
                <a:gd name="T18" fmla="*/ 76 w 619"/>
                <a:gd name="T19" fmla="*/ 857 h 1242"/>
                <a:gd name="T20" fmla="*/ 104 w 619"/>
                <a:gd name="T21" fmla="*/ 769 h 1242"/>
                <a:gd name="T22" fmla="*/ 134 w 619"/>
                <a:gd name="T23" fmla="*/ 686 h 1242"/>
                <a:gd name="T24" fmla="*/ 170 w 619"/>
                <a:gd name="T25" fmla="*/ 604 h 1242"/>
                <a:gd name="T26" fmla="*/ 208 w 619"/>
                <a:gd name="T27" fmla="*/ 528 h 1242"/>
                <a:gd name="T28" fmla="*/ 250 w 619"/>
                <a:gd name="T29" fmla="*/ 458 h 1242"/>
                <a:gd name="T30" fmla="*/ 294 w 619"/>
                <a:gd name="T31" fmla="*/ 392 h 1242"/>
                <a:gd name="T32" fmla="*/ 342 w 619"/>
                <a:gd name="T33" fmla="*/ 329 h 1242"/>
                <a:gd name="T34" fmla="*/ 392 w 619"/>
                <a:gd name="T35" fmla="*/ 274 h 1242"/>
                <a:gd name="T36" fmla="*/ 446 w 619"/>
                <a:gd name="T37" fmla="*/ 224 h 1242"/>
                <a:gd name="T38" fmla="*/ 501 w 619"/>
                <a:gd name="T39" fmla="*/ 179 h 1242"/>
                <a:gd name="T40" fmla="*/ 558 w 619"/>
                <a:gd name="T41" fmla="*/ 142 h 1242"/>
                <a:gd name="T42" fmla="*/ 619 w 619"/>
                <a:gd name="T43" fmla="*/ 111 h 1242"/>
                <a:gd name="T44" fmla="*/ 610 w 619"/>
                <a:gd name="T45" fmla="*/ 96 h 1242"/>
                <a:gd name="T46" fmla="*/ 600 w 619"/>
                <a:gd name="T47" fmla="*/ 81 h 1242"/>
                <a:gd name="T48" fmla="*/ 590 w 619"/>
                <a:gd name="T49" fmla="*/ 67 h 1242"/>
                <a:gd name="T50" fmla="*/ 580 w 619"/>
                <a:gd name="T51" fmla="*/ 52 h 1242"/>
                <a:gd name="T52" fmla="*/ 570 w 619"/>
                <a:gd name="T53" fmla="*/ 39 h 1242"/>
                <a:gd name="T54" fmla="*/ 560 w 619"/>
                <a:gd name="T55" fmla="*/ 26 h 1242"/>
                <a:gd name="T56" fmla="*/ 548 w 619"/>
                <a:gd name="T57" fmla="*/ 13 h 1242"/>
                <a:gd name="T58" fmla="*/ 538 w 619"/>
                <a:gd name="T59" fmla="*/ 0 h 1242"/>
                <a:gd name="T60" fmla="*/ 486 w 619"/>
                <a:gd name="T61" fmla="*/ 41 h 1242"/>
                <a:gd name="T62" fmla="*/ 436 w 619"/>
                <a:gd name="T63" fmla="*/ 87 h 1242"/>
                <a:gd name="T64" fmla="*/ 388 w 619"/>
                <a:gd name="T65" fmla="*/ 141 h 1242"/>
                <a:gd name="T66" fmla="*/ 342 w 619"/>
                <a:gd name="T67" fmla="*/ 198 h 1242"/>
                <a:gd name="T68" fmla="*/ 297 w 619"/>
                <a:gd name="T69" fmla="*/ 261 h 1242"/>
                <a:gd name="T70" fmla="*/ 255 w 619"/>
                <a:gd name="T71" fmla="*/ 329 h 1242"/>
                <a:gd name="T72" fmla="*/ 218 w 619"/>
                <a:gd name="T73" fmla="*/ 401 h 1242"/>
                <a:gd name="T74" fmla="*/ 182 w 619"/>
                <a:gd name="T75" fmla="*/ 477 h 1242"/>
                <a:gd name="T76" fmla="*/ 147 w 619"/>
                <a:gd name="T77" fmla="*/ 558 h 1242"/>
                <a:gd name="T78" fmla="*/ 117 w 619"/>
                <a:gd name="T79" fmla="*/ 643 h 1242"/>
                <a:gd name="T80" fmla="*/ 91 w 619"/>
                <a:gd name="T81" fmla="*/ 730 h 1242"/>
                <a:gd name="T82" fmla="*/ 66 w 619"/>
                <a:gd name="T83" fmla="*/ 820 h 1242"/>
                <a:gd name="T84" fmla="*/ 46 w 619"/>
                <a:gd name="T85" fmla="*/ 915 h 1242"/>
                <a:gd name="T86" fmla="*/ 29 w 619"/>
                <a:gd name="T87" fmla="*/ 1012 h 1242"/>
                <a:gd name="T88" fmla="*/ 16 w 619"/>
                <a:gd name="T89" fmla="*/ 1110 h 1242"/>
                <a:gd name="T90" fmla="*/ 6 w 619"/>
                <a:gd name="T91" fmla="*/ 1212 h 12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19"/>
                <a:gd name="T139" fmla="*/ 0 h 1242"/>
                <a:gd name="T140" fmla="*/ 619 w 619"/>
                <a:gd name="T141" fmla="*/ 1242 h 124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19" h="1242">
                  <a:moveTo>
                    <a:pt x="6" y="1212"/>
                  </a:moveTo>
                  <a:lnTo>
                    <a:pt x="4" y="1218"/>
                  </a:lnTo>
                  <a:lnTo>
                    <a:pt x="3" y="1223"/>
                  </a:lnTo>
                  <a:lnTo>
                    <a:pt x="1" y="1229"/>
                  </a:lnTo>
                  <a:lnTo>
                    <a:pt x="0" y="1232"/>
                  </a:lnTo>
                  <a:lnTo>
                    <a:pt x="8" y="1242"/>
                  </a:lnTo>
                  <a:lnTo>
                    <a:pt x="19" y="1142"/>
                  </a:lnTo>
                  <a:lnTo>
                    <a:pt x="34" y="1044"/>
                  </a:lnTo>
                  <a:lnTo>
                    <a:pt x="53" y="950"/>
                  </a:lnTo>
                  <a:lnTo>
                    <a:pt x="76" y="857"/>
                  </a:lnTo>
                  <a:lnTo>
                    <a:pt x="104" y="769"/>
                  </a:lnTo>
                  <a:lnTo>
                    <a:pt x="134" y="686"/>
                  </a:lnTo>
                  <a:lnTo>
                    <a:pt x="170" y="604"/>
                  </a:lnTo>
                  <a:lnTo>
                    <a:pt x="208" y="528"/>
                  </a:lnTo>
                  <a:lnTo>
                    <a:pt x="250" y="458"/>
                  </a:lnTo>
                  <a:lnTo>
                    <a:pt x="294" y="392"/>
                  </a:lnTo>
                  <a:lnTo>
                    <a:pt x="342" y="329"/>
                  </a:lnTo>
                  <a:lnTo>
                    <a:pt x="392" y="274"/>
                  </a:lnTo>
                  <a:lnTo>
                    <a:pt x="446" y="224"/>
                  </a:lnTo>
                  <a:lnTo>
                    <a:pt x="501" y="179"/>
                  </a:lnTo>
                  <a:lnTo>
                    <a:pt x="558" y="142"/>
                  </a:lnTo>
                  <a:lnTo>
                    <a:pt x="619" y="111"/>
                  </a:lnTo>
                  <a:lnTo>
                    <a:pt x="610" y="96"/>
                  </a:lnTo>
                  <a:lnTo>
                    <a:pt x="600" y="81"/>
                  </a:lnTo>
                  <a:lnTo>
                    <a:pt x="590" y="67"/>
                  </a:lnTo>
                  <a:lnTo>
                    <a:pt x="580" y="52"/>
                  </a:lnTo>
                  <a:lnTo>
                    <a:pt x="570" y="39"/>
                  </a:lnTo>
                  <a:lnTo>
                    <a:pt x="560" y="26"/>
                  </a:lnTo>
                  <a:lnTo>
                    <a:pt x="548" y="13"/>
                  </a:lnTo>
                  <a:lnTo>
                    <a:pt x="538" y="0"/>
                  </a:lnTo>
                  <a:lnTo>
                    <a:pt x="486" y="41"/>
                  </a:lnTo>
                  <a:lnTo>
                    <a:pt x="436" y="87"/>
                  </a:lnTo>
                  <a:lnTo>
                    <a:pt x="388" y="141"/>
                  </a:lnTo>
                  <a:lnTo>
                    <a:pt x="342" y="198"/>
                  </a:lnTo>
                  <a:lnTo>
                    <a:pt x="297" y="261"/>
                  </a:lnTo>
                  <a:lnTo>
                    <a:pt x="255" y="329"/>
                  </a:lnTo>
                  <a:lnTo>
                    <a:pt x="218" y="401"/>
                  </a:lnTo>
                  <a:lnTo>
                    <a:pt x="182" y="477"/>
                  </a:lnTo>
                  <a:lnTo>
                    <a:pt x="147" y="558"/>
                  </a:lnTo>
                  <a:lnTo>
                    <a:pt x="117" y="643"/>
                  </a:lnTo>
                  <a:lnTo>
                    <a:pt x="91" y="730"/>
                  </a:lnTo>
                  <a:lnTo>
                    <a:pt x="66" y="820"/>
                  </a:lnTo>
                  <a:lnTo>
                    <a:pt x="46" y="915"/>
                  </a:lnTo>
                  <a:lnTo>
                    <a:pt x="29" y="1012"/>
                  </a:lnTo>
                  <a:lnTo>
                    <a:pt x="16" y="1110"/>
                  </a:lnTo>
                  <a:lnTo>
                    <a:pt x="6" y="1212"/>
                  </a:lnTo>
                  <a:close/>
                </a:path>
              </a:pathLst>
            </a:custGeom>
            <a:grpFill/>
            <a:ln w="9525">
              <a:solidFill>
                <a:srgbClr val="000000"/>
              </a:solidFill>
              <a:round/>
              <a:headEnd/>
              <a:tailEnd/>
            </a:ln>
          </p:spPr>
          <p:txBody>
            <a:bodyPr/>
            <a:lstStyle/>
            <a:p>
              <a:endParaRPr lang="en-NZ" dirty="0">
                <a:solidFill>
                  <a:schemeClr val="accent4"/>
                </a:solidFill>
              </a:endParaRPr>
            </a:p>
          </p:txBody>
        </p:sp>
        <p:sp>
          <p:nvSpPr>
            <p:cNvPr id="10" name="Freeform 9"/>
            <p:cNvSpPr>
              <a:spLocks/>
            </p:cNvSpPr>
            <p:nvPr/>
          </p:nvSpPr>
          <p:spPr bwMode="auto">
            <a:xfrm>
              <a:off x="4071" y="1899"/>
              <a:ext cx="296" cy="418"/>
            </a:xfrm>
            <a:custGeom>
              <a:avLst/>
              <a:gdLst>
                <a:gd name="T0" fmla="*/ 0 w 296"/>
                <a:gd name="T1" fmla="*/ 133 h 418"/>
                <a:gd name="T2" fmla="*/ 0 w 296"/>
                <a:gd name="T3" fmla="*/ 133 h 418"/>
                <a:gd name="T4" fmla="*/ 2 w 296"/>
                <a:gd name="T5" fmla="*/ 133 h 418"/>
                <a:gd name="T6" fmla="*/ 2 w 296"/>
                <a:gd name="T7" fmla="*/ 133 h 418"/>
                <a:gd name="T8" fmla="*/ 2 w 296"/>
                <a:gd name="T9" fmla="*/ 135 h 418"/>
                <a:gd name="T10" fmla="*/ 296 w 296"/>
                <a:gd name="T11" fmla="*/ 418 h 418"/>
                <a:gd name="T12" fmla="*/ 34 w 296"/>
                <a:gd name="T13" fmla="*/ 0 h 418"/>
                <a:gd name="T14" fmla="*/ 0 w 296"/>
                <a:gd name="T15" fmla="*/ 133 h 418"/>
                <a:gd name="T16" fmla="*/ 0 60000 65536"/>
                <a:gd name="T17" fmla="*/ 0 60000 65536"/>
                <a:gd name="T18" fmla="*/ 0 60000 65536"/>
                <a:gd name="T19" fmla="*/ 0 60000 65536"/>
                <a:gd name="T20" fmla="*/ 0 60000 65536"/>
                <a:gd name="T21" fmla="*/ 0 60000 65536"/>
                <a:gd name="T22" fmla="*/ 0 60000 65536"/>
                <a:gd name="T23" fmla="*/ 0 60000 65536"/>
                <a:gd name="T24" fmla="*/ 0 w 296"/>
                <a:gd name="T25" fmla="*/ 0 h 418"/>
                <a:gd name="T26" fmla="*/ 296 w 296"/>
                <a:gd name="T27" fmla="*/ 418 h 4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6" h="418">
                  <a:moveTo>
                    <a:pt x="0" y="133"/>
                  </a:moveTo>
                  <a:lnTo>
                    <a:pt x="0" y="133"/>
                  </a:lnTo>
                  <a:lnTo>
                    <a:pt x="2" y="133"/>
                  </a:lnTo>
                  <a:lnTo>
                    <a:pt x="2" y="135"/>
                  </a:lnTo>
                  <a:lnTo>
                    <a:pt x="296" y="418"/>
                  </a:lnTo>
                  <a:lnTo>
                    <a:pt x="34" y="0"/>
                  </a:lnTo>
                  <a:lnTo>
                    <a:pt x="0" y="133"/>
                  </a:lnTo>
                  <a:close/>
                </a:path>
              </a:pathLst>
            </a:custGeom>
            <a:grpFill/>
            <a:ln w="9525">
              <a:solidFill>
                <a:srgbClr val="000000"/>
              </a:solidFill>
              <a:round/>
              <a:headEnd/>
              <a:tailEnd/>
            </a:ln>
          </p:spPr>
          <p:txBody>
            <a:bodyPr/>
            <a:lstStyle/>
            <a:p>
              <a:endParaRPr lang="en-NZ" dirty="0">
                <a:solidFill>
                  <a:schemeClr val="accent4"/>
                </a:solidFill>
              </a:endParaRPr>
            </a:p>
          </p:txBody>
        </p:sp>
        <p:sp>
          <p:nvSpPr>
            <p:cNvPr id="11" name="Freeform 10"/>
            <p:cNvSpPr>
              <a:spLocks/>
            </p:cNvSpPr>
            <p:nvPr/>
          </p:nvSpPr>
          <p:spPr bwMode="auto">
            <a:xfrm>
              <a:off x="3839" y="981"/>
              <a:ext cx="1445" cy="1851"/>
            </a:xfrm>
            <a:custGeom>
              <a:avLst/>
              <a:gdLst>
                <a:gd name="T0" fmla="*/ 1211 w 1445"/>
                <a:gd name="T1" fmla="*/ 488 h 1851"/>
                <a:gd name="T2" fmla="*/ 1052 w 1445"/>
                <a:gd name="T3" fmla="*/ 635 h 1851"/>
                <a:gd name="T4" fmla="*/ 921 w 1445"/>
                <a:gd name="T5" fmla="*/ 837 h 1851"/>
                <a:gd name="T6" fmla="*/ 821 w 1445"/>
                <a:gd name="T7" fmla="*/ 1083 h 1851"/>
                <a:gd name="T8" fmla="*/ 759 w 1445"/>
                <a:gd name="T9" fmla="*/ 1363 h 1851"/>
                <a:gd name="T10" fmla="*/ 739 w 1445"/>
                <a:gd name="T11" fmla="*/ 1576 h 1851"/>
                <a:gd name="T12" fmla="*/ 720 w 1445"/>
                <a:gd name="T13" fmla="*/ 1600 h 1851"/>
                <a:gd name="T14" fmla="*/ 696 w 1445"/>
                <a:gd name="T15" fmla="*/ 1602 h 1851"/>
                <a:gd name="T16" fmla="*/ 199 w 1445"/>
                <a:gd name="T17" fmla="*/ 1149 h 1851"/>
                <a:gd name="T18" fmla="*/ 169 w 1445"/>
                <a:gd name="T19" fmla="*/ 1155 h 1851"/>
                <a:gd name="T20" fmla="*/ 149 w 1445"/>
                <a:gd name="T21" fmla="*/ 1127 h 1851"/>
                <a:gd name="T22" fmla="*/ 221 w 1445"/>
                <a:gd name="T23" fmla="*/ 817 h 1851"/>
                <a:gd name="T24" fmla="*/ 238 w 1445"/>
                <a:gd name="T25" fmla="*/ 792 h 1851"/>
                <a:gd name="T26" fmla="*/ 264 w 1445"/>
                <a:gd name="T27" fmla="*/ 791 h 1851"/>
                <a:gd name="T28" fmla="*/ 619 w 1445"/>
                <a:gd name="T29" fmla="*/ 1343 h 1851"/>
                <a:gd name="T30" fmla="*/ 667 w 1445"/>
                <a:gd name="T31" fmla="*/ 1064 h 1851"/>
                <a:gd name="T32" fmla="*/ 742 w 1445"/>
                <a:gd name="T33" fmla="*/ 805 h 1851"/>
                <a:gd name="T34" fmla="*/ 842 w 1445"/>
                <a:gd name="T35" fmla="*/ 576 h 1851"/>
                <a:gd name="T36" fmla="*/ 963 w 1445"/>
                <a:gd name="T37" fmla="*/ 381 h 1851"/>
                <a:gd name="T38" fmla="*/ 1103 w 1445"/>
                <a:gd name="T39" fmla="*/ 225 h 1851"/>
                <a:gd name="T40" fmla="*/ 1107 w 1445"/>
                <a:gd name="T41" fmla="*/ 142 h 1851"/>
                <a:gd name="T42" fmla="*/ 1032 w 1445"/>
                <a:gd name="T43" fmla="*/ 91 h 1851"/>
                <a:gd name="T44" fmla="*/ 954 w 1445"/>
                <a:gd name="T45" fmla="*/ 48 h 1851"/>
                <a:gd name="T46" fmla="*/ 870 w 1445"/>
                <a:gd name="T47" fmla="*/ 18 h 1851"/>
                <a:gd name="T48" fmla="*/ 784 w 1445"/>
                <a:gd name="T49" fmla="*/ 4 h 1851"/>
                <a:gd name="T50" fmla="*/ 650 w 1445"/>
                <a:gd name="T51" fmla="*/ 6 h 1851"/>
                <a:gd name="T52" fmla="*/ 442 w 1445"/>
                <a:gd name="T53" fmla="*/ 72 h 1851"/>
                <a:gd name="T54" fmla="*/ 263 w 1445"/>
                <a:gd name="T55" fmla="*/ 211 h 1851"/>
                <a:gd name="T56" fmla="*/ 123 w 1445"/>
                <a:gd name="T57" fmla="*/ 408 h 1851"/>
                <a:gd name="T58" fmla="*/ 32 w 1445"/>
                <a:gd name="T59" fmla="*/ 650 h 1851"/>
                <a:gd name="T60" fmla="*/ 0 w 1445"/>
                <a:gd name="T61" fmla="*/ 926 h 1851"/>
                <a:gd name="T62" fmla="*/ 32 w 1445"/>
                <a:gd name="T63" fmla="*/ 1201 h 1851"/>
                <a:gd name="T64" fmla="*/ 123 w 1445"/>
                <a:gd name="T65" fmla="*/ 1443 h 1851"/>
                <a:gd name="T66" fmla="*/ 263 w 1445"/>
                <a:gd name="T67" fmla="*/ 1640 h 1851"/>
                <a:gd name="T68" fmla="*/ 442 w 1445"/>
                <a:gd name="T69" fmla="*/ 1779 h 1851"/>
                <a:gd name="T70" fmla="*/ 650 w 1445"/>
                <a:gd name="T71" fmla="*/ 1845 h 1851"/>
                <a:gd name="T72" fmla="*/ 869 w 1445"/>
                <a:gd name="T73" fmla="*/ 1833 h 1851"/>
                <a:gd name="T74" fmla="*/ 1067 w 1445"/>
                <a:gd name="T75" fmla="*/ 1740 h 1851"/>
                <a:gd name="T76" fmla="*/ 1234 w 1445"/>
                <a:gd name="T77" fmla="*/ 1579 h 1851"/>
                <a:gd name="T78" fmla="*/ 1358 w 1445"/>
                <a:gd name="T79" fmla="*/ 1367 h 1851"/>
                <a:gd name="T80" fmla="*/ 1431 w 1445"/>
                <a:gd name="T81" fmla="*/ 1112 h 1851"/>
                <a:gd name="T82" fmla="*/ 1444 w 1445"/>
                <a:gd name="T83" fmla="*/ 857 h 1851"/>
                <a:gd name="T84" fmla="*/ 1415 w 1445"/>
                <a:gd name="T85" fmla="*/ 659 h 1851"/>
                <a:gd name="T86" fmla="*/ 1355 w 1445"/>
                <a:gd name="T87" fmla="*/ 477 h 185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45"/>
                <a:gd name="T133" fmla="*/ 0 h 1851"/>
                <a:gd name="T134" fmla="*/ 1445 w 1445"/>
                <a:gd name="T135" fmla="*/ 1851 h 185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45" h="1851">
                  <a:moveTo>
                    <a:pt x="1330" y="421"/>
                  </a:moveTo>
                  <a:lnTo>
                    <a:pt x="1269" y="451"/>
                  </a:lnTo>
                  <a:lnTo>
                    <a:pt x="1211" y="488"/>
                  </a:lnTo>
                  <a:lnTo>
                    <a:pt x="1155" y="530"/>
                  </a:lnTo>
                  <a:lnTo>
                    <a:pt x="1103" y="580"/>
                  </a:lnTo>
                  <a:lnTo>
                    <a:pt x="1052" y="635"/>
                  </a:lnTo>
                  <a:lnTo>
                    <a:pt x="1005" y="698"/>
                  </a:lnTo>
                  <a:lnTo>
                    <a:pt x="961" y="765"/>
                  </a:lnTo>
                  <a:lnTo>
                    <a:pt x="921" y="837"/>
                  </a:lnTo>
                  <a:lnTo>
                    <a:pt x="883" y="914"/>
                  </a:lnTo>
                  <a:lnTo>
                    <a:pt x="850" y="996"/>
                  </a:lnTo>
                  <a:lnTo>
                    <a:pt x="821" y="1083"/>
                  </a:lnTo>
                  <a:lnTo>
                    <a:pt x="797" y="1173"/>
                  </a:lnTo>
                  <a:lnTo>
                    <a:pt x="775" y="1265"/>
                  </a:lnTo>
                  <a:lnTo>
                    <a:pt x="759" y="1363"/>
                  </a:lnTo>
                  <a:lnTo>
                    <a:pt x="748" y="1463"/>
                  </a:lnTo>
                  <a:lnTo>
                    <a:pt x="741" y="1565"/>
                  </a:lnTo>
                  <a:lnTo>
                    <a:pt x="739" y="1576"/>
                  </a:lnTo>
                  <a:lnTo>
                    <a:pt x="735" y="1585"/>
                  </a:lnTo>
                  <a:lnTo>
                    <a:pt x="728" y="1594"/>
                  </a:lnTo>
                  <a:lnTo>
                    <a:pt x="720" y="1600"/>
                  </a:lnTo>
                  <a:lnTo>
                    <a:pt x="712" y="1603"/>
                  </a:lnTo>
                  <a:lnTo>
                    <a:pt x="704" y="1603"/>
                  </a:lnTo>
                  <a:lnTo>
                    <a:pt x="696" y="1602"/>
                  </a:lnTo>
                  <a:lnTo>
                    <a:pt x="687" y="1596"/>
                  </a:lnTo>
                  <a:lnTo>
                    <a:pt x="212" y="1138"/>
                  </a:lnTo>
                  <a:lnTo>
                    <a:pt x="199" y="1149"/>
                  </a:lnTo>
                  <a:lnTo>
                    <a:pt x="191" y="1155"/>
                  </a:lnTo>
                  <a:lnTo>
                    <a:pt x="180" y="1156"/>
                  </a:lnTo>
                  <a:lnTo>
                    <a:pt x="169" y="1155"/>
                  </a:lnTo>
                  <a:lnTo>
                    <a:pt x="160" y="1149"/>
                  </a:lnTo>
                  <a:lnTo>
                    <a:pt x="153" y="1140"/>
                  </a:lnTo>
                  <a:lnTo>
                    <a:pt x="149" y="1127"/>
                  </a:lnTo>
                  <a:lnTo>
                    <a:pt x="147" y="1114"/>
                  </a:lnTo>
                  <a:lnTo>
                    <a:pt x="149" y="1101"/>
                  </a:lnTo>
                  <a:lnTo>
                    <a:pt x="221" y="817"/>
                  </a:lnTo>
                  <a:lnTo>
                    <a:pt x="225" y="805"/>
                  </a:lnTo>
                  <a:lnTo>
                    <a:pt x="231" y="798"/>
                  </a:lnTo>
                  <a:lnTo>
                    <a:pt x="238" y="792"/>
                  </a:lnTo>
                  <a:lnTo>
                    <a:pt x="247" y="789"/>
                  </a:lnTo>
                  <a:lnTo>
                    <a:pt x="256" y="789"/>
                  </a:lnTo>
                  <a:lnTo>
                    <a:pt x="264" y="791"/>
                  </a:lnTo>
                  <a:lnTo>
                    <a:pt x="273" y="796"/>
                  </a:lnTo>
                  <a:lnTo>
                    <a:pt x="279" y="804"/>
                  </a:lnTo>
                  <a:lnTo>
                    <a:pt x="619" y="1343"/>
                  </a:lnTo>
                  <a:lnTo>
                    <a:pt x="632" y="1247"/>
                  </a:lnTo>
                  <a:lnTo>
                    <a:pt x="648" y="1155"/>
                  </a:lnTo>
                  <a:lnTo>
                    <a:pt x="667" y="1064"/>
                  </a:lnTo>
                  <a:lnTo>
                    <a:pt x="689" y="975"/>
                  </a:lnTo>
                  <a:lnTo>
                    <a:pt x="713" y="889"/>
                  </a:lnTo>
                  <a:lnTo>
                    <a:pt x="742" y="805"/>
                  </a:lnTo>
                  <a:lnTo>
                    <a:pt x="772" y="726"/>
                  </a:lnTo>
                  <a:lnTo>
                    <a:pt x="806" y="648"/>
                  </a:lnTo>
                  <a:lnTo>
                    <a:pt x="842" y="576"/>
                  </a:lnTo>
                  <a:lnTo>
                    <a:pt x="879" y="506"/>
                  </a:lnTo>
                  <a:lnTo>
                    <a:pt x="920" y="442"/>
                  </a:lnTo>
                  <a:lnTo>
                    <a:pt x="963" y="381"/>
                  </a:lnTo>
                  <a:lnTo>
                    <a:pt x="1008" y="323"/>
                  </a:lnTo>
                  <a:lnTo>
                    <a:pt x="1054" y="272"/>
                  </a:lnTo>
                  <a:lnTo>
                    <a:pt x="1103" y="225"/>
                  </a:lnTo>
                  <a:lnTo>
                    <a:pt x="1153" y="183"/>
                  </a:lnTo>
                  <a:lnTo>
                    <a:pt x="1130" y="163"/>
                  </a:lnTo>
                  <a:lnTo>
                    <a:pt x="1107" y="142"/>
                  </a:lnTo>
                  <a:lnTo>
                    <a:pt x="1083" y="124"/>
                  </a:lnTo>
                  <a:lnTo>
                    <a:pt x="1058" y="105"/>
                  </a:lnTo>
                  <a:lnTo>
                    <a:pt x="1032" y="91"/>
                  </a:lnTo>
                  <a:lnTo>
                    <a:pt x="1006" y="74"/>
                  </a:lnTo>
                  <a:lnTo>
                    <a:pt x="980" y="61"/>
                  </a:lnTo>
                  <a:lnTo>
                    <a:pt x="954" y="48"/>
                  </a:lnTo>
                  <a:lnTo>
                    <a:pt x="927" y="37"/>
                  </a:lnTo>
                  <a:lnTo>
                    <a:pt x="898" y="28"/>
                  </a:lnTo>
                  <a:lnTo>
                    <a:pt x="870" y="18"/>
                  </a:lnTo>
                  <a:lnTo>
                    <a:pt x="842" y="13"/>
                  </a:lnTo>
                  <a:lnTo>
                    <a:pt x="813" y="7"/>
                  </a:lnTo>
                  <a:lnTo>
                    <a:pt x="784" y="4"/>
                  </a:lnTo>
                  <a:lnTo>
                    <a:pt x="754" y="0"/>
                  </a:lnTo>
                  <a:lnTo>
                    <a:pt x="723" y="0"/>
                  </a:lnTo>
                  <a:lnTo>
                    <a:pt x="650" y="6"/>
                  </a:lnTo>
                  <a:lnTo>
                    <a:pt x="577" y="18"/>
                  </a:lnTo>
                  <a:lnTo>
                    <a:pt x="508" y="41"/>
                  </a:lnTo>
                  <a:lnTo>
                    <a:pt x="442" y="72"/>
                  </a:lnTo>
                  <a:lnTo>
                    <a:pt x="378" y="111"/>
                  </a:lnTo>
                  <a:lnTo>
                    <a:pt x="319" y="157"/>
                  </a:lnTo>
                  <a:lnTo>
                    <a:pt x="263" y="211"/>
                  </a:lnTo>
                  <a:lnTo>
                    <a:pt x="212" y="272"/>
                  </a:lnTo>
                  <a:lnTo>
                    <a:pt x="165" y="336"/>
                  </a:lnTo>
                  <a:lnTo>
                    <a:pt x="123" y="408"/>
                  </a:lnTo>
                  <a:lnTo>
                    <a:pt x="87" y="484"/>
                  </a:lnTo>
                  <a:lnTo>
                    <a:pt x="56" y="565"/>
                  </a:lnTo>
                  <a:lnTo>
                    <a:pt x="32" y="650"/>
                  </a:lnTo>
                  <a:lnTo>
                    <a:pt x="14" y="739"/>
                  </a:lnTo>
                  <a:lnTo>
                    <a:pt x="4" y="831"/>
                  </a:lnTo>
                  <a:lnTo>
                    <a:pt x="0" y="926"/>
                  </a:lnTo>
                  <a:lnTo>
                    <a:pt x="4" y="1020"/>
                  </a:lnTo>
                  <a:lnTo>
                    <a:pt x="14" y="1112"/>
                  </a:lnTo>
                  <a:lnTo>
                    <a:pt x="32" y="1201"/>
                  </a:lnTo>
                  <a:lnTo>
                    <a:pt x="56" y="1286"/>
                  </a:lnTo>
                  <a:lnTo>
                    <a:pt x="87" y="1367"/>
                  </a:lnTo>
                  <a:lnTo>
                    <a:pt x="123" y="1443"/>
                  </a:lnTo>
                  <a:lnTo>
                    <a:pt x="165" y="1515"/>
                  </a:lnTo>
                  <a:lnTo>
                    <a:pt x="212" y="1579"/>
                  </a:lnTo>
                  <a:lnTo>
                    <a:pt x="263" y="1640"/>
                  </a:lnTo>
                  <a:lnTo>
                    <a:pt x="319" y="1694"/>
                  </a:lnTo>
                  <a:lnTo>
                    <a:pt x="378" y="1740"/>
                  </a:lnTo>
                  <a:lnTo>
                    <a:pt x="442" y="1779"/>
                  </a:lnTo>
                  <a:lnTo>
                    <a:pt x="508" y="1810"/>
                  </a:lnTo>
                  <a:lnTo>
                    <a:pt x="577" y="1833"/>
                  </a:lnTo>
                  <a:lnTo>
                    <a:pt x="650" y="1845"/>
                  </a:lnTo>
                  <a:lnTo>
                    <a:pt x="723" y="1851"/>
                  </a:lnTo>
                  <a:lnTo>
                    <a:pt x="797" y="1845"/>
                  </a:lnTo>
                  <a:lnTo>
                    <a:pt x="869" y="1833"/>
                  </a:lnTo>
                  <a:lnTo>
                    <a:pt x="938" y="1810"/>
                  </a:lnTo>
                  <a:lnTo>
                    <a:pt x="1005" y="1779"/>
                  </a:lnTo>
                  <a:lnTo>
                    <a:pt x="1067" y="1740"/>
                  </a:lnTo>
                  <a:lnTo>
                    <a:pt x="1126" y="1694"/>
                  </a:lnTo>
                  <a:lnTo>
                    <a:pt x="1182" y="1640"/>
                  </a:lnTo>
                  <a:lnTo>
                    <a:pt x="1234" y="1579"/>
                  </a:lnTo>
                  <a:lnTo>
                    <a:pt x="1280" y="1515"/>
                  </a:lnTo>
                  <a:lnTo>
                    <a:pt x="1322" y="1443"/>
                  </a:lnTo>
                  <a:lnTo>
                    <a:pt x="1358" y="1367"/>
                  </a:lnTo>
                  <a:lnTo>
                    <a:pt x="1389" y="1286"/>
                  </a:lnTo>
                  <a:lnTo>
                    <a:pt x="1413" y="1201"/>
                  </a:lnTo>
                  <a:lnTo>
                    <a:pt x="1431" y="1112"/>
                  </a:lnTo>
                  <a:lnTo>
                    <a:pt x="1441" y="1020"/>
                  </a:lnTo>
                  <a:lnTo>
                    <a:pt x="1445" y="926"/>
                  </a:lnTo>
                  <a:lnTo>
                    <a:pt x="1444" y="857"/>
                  </a:lnTo>
                  <a:lnTo>
                    <a:pt x="1438" y="789"/>
                  </a:lnTo>
                  <a:lnTo>
                    <a:pt x="1428" y="724"/>
                  </a:lnTo>
                  <a:lnTo>
                    <a:pt x="1415" y="659"/>
                  </a:lnTo>
                  <a:lnTo>
                    <a:pt x="1399" y="597"/>
                  </a:lnTo>
                  <a:lnTo>
                    <a:pt x="1379" y="536"/>
                  </a:lnTo>
                  <a:lnTo>
                    <a:pt x="1355" y="477"/>
                  </a:lnTo>
                  <a:lnTo>
                    <a:pt x="1330" y="421"/>
                  </a:lnTo>
                  <a:close/>
                </a:path>
              </a:pathLst>
            </a:custGeom>
            <a:grpFill/>
            <a:ln w="9525">
              <a:solidFill>
                <a:srgbClr val="000000"/>
              </a:solidFill>
              <a:round/>
              <a:headEnd/>
              <a:tailEnd/>
            </a:ln>
          </p:spPr>
          <p:txBody>
            <a:bodyPr/>
            <a:lstStyle/>
            <a:p>
              <a:endParaRPr lang="en-NZ" dirty="0">
                <a:solidFill>
                  <a:schemeClr val="accent4"/>
                </a:solidFill>
              </a:endParaRPr>
            </a:p>
          </p:txBody>
        </p:sp>
      </p:grpSp>
    </p:spTree>
    <p:extLst>
      <p:ext uri="{BB962C8B-B14F-4D97-AF65-F5344CB8AC3E}">
        <p14:creationId xmlns:p14="http://schemas.microsoft.com/office/powerpoint/2010/main" val="2865485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42369" y="447188"/>
            <a:ext cx="9739628" cy="970450"/>
          </a:xfrm>
        </p:spPr>
        <p:txBody>
          <a:bodyPr/>
          <a:lstStyle/>
          <a:p>
            <a:r>
              <a:rPr lang="en-NZ" sz="3600" b="1" dirty="0"/>
              <a:t>Common premises about what it is not  </a:t>
            </a:r>
          </a:p>
        </p:txBody>
      </p:sp>
      <p:sp>
        <p:nvSpPr>
          <p:cNvPr id="3" name="Content Placeholder 2"/>
          <p:cNvSpPr>
            <a:spLocks noGrp="1"/>
          </p:cNvSpPr>
          <p:nvPr>
            <p:ph sz="half" idx="1"/>
          </p:nvPr>
        </p:nvSpPr>
        <p:spPr/>
        <p:txBody>
          <a:bodyPr>
            <a:normAutofit/>
          </a:bodyPr>
          <a:lstStyle/>
          <a:p>
            <a:pPr>
              <a:lnSpc>
                <a:spcPct val="80000"/>
              </a:lnSpc>
            </a:pPr>
            <a:r>
              <a:rPr lang="en-NZ" altLang="en-US" sz="2400" dirty="0">
                <a:latin typeface="Palatino Linotype" panose="02040502050505030304" pitchFamily="18" charset="0"/>
                <a:ea typeface="ＭＳ Ｐゴシック" panose="020B0600070205080204" pitchFamily="34" charset="-128"/>
              </a:rPr>
              <a:t>A chat session</a:t>
            </a:r>
          </a:p>
          <a:p>
            <a:pPr>
              <a:lnSpc>
                <a:spcPct val="80000"/>
              </a:lnSpc>
            </a:pPr>
            <a:r>
              <a:rPr lang="en-NZ" altLang="en-US" sz="2400" dirty="0">
                <a:latin typeface="Palatino Linotype" panose="02040502050505030304" pitchFamily="18" charset="0"/>
                <a:ea typeface="ＭＳ Ｐゴシック" panose="020B0600070205080204" pitchFamily="34" charset="-128"/>
              </a:rPr>
              <a:t>Gossip</a:t>
            </a:r>
          </a:p>
          <a:p>
            <a:pPr>
              <a:lnSpc>
                <a:spcPct val="80000"/>
              </a:lnSpc>
            </a:pPr>
            <a:r>
              <a:rPr lang="en-NZ" altLang="en-US" sz="2400" dirty="0">
                <a:latin typeface="Palatino Linotype" panose="02040502050505030304" pitchFamily="18" charset="0"/>
                <a:ea typeface="ＭＳ Ｐゴシック" panose="020B0600070205080204" pitchFamily="34" charset="-128"/>
              </a:rPr>
              <a:t>Friendship</a:t>
            </a:r>
          </a:p>
          <a:p>
            <a:pPr>
              <a:lnSpc>
                <a:spcPct val="80000"/>
              </a:lnSpc>
            </a:pPr>
            <a:r>
              <a:rPr lang="en-NZ" altLang="en-US" sz="2400" dirty="0">
                <a:latin typeface="Palatino Linotype" panose="02040502050505030304" pitchFamily="18" charset="0"/>
                <a:ea typeface="ＭＳ Ｐゴシック" panose="020B0600070205080204" pitchFamily="34" charset="-128"/>
              </a:rPr>
              <a:t>Counselling </a:t>
            </a:r>
          </a:p>
          <a:p>
            <a:pPr>
              <a:lnSpc>
                <a:spcPct val="80000"/>
              </a:lnSpc>
            </a:pPr>
            <a:r>
              <a:rPr lang="en-NZ" altLang="en-US" sz="2400" dirty="0">
                <a:latin typeface="Palatino Linotype" panose="02040502050505030304" pitchFamily="18" charset="0"/>
                <a:ea typeface="ＭＳ Ｐゴシック" panose="020B0600070205080204" pitchFamily="34" charset="-128"/>
              </a:rPr>
              <a:t>Management</a:t>
            </a:r>
          </a:p>
          <a:p>
            <a:pPr>
              <a:lnSpc>
                <a:spcPct val="80000"/>
              </a:lnSpc>
            </a:pPr>
            <a:r>
              <a:rPr lang="en-NZ" altLang="en-US" sz="2400" dirty="0">
                <a:latin typeface="Palatino Linotype" panose="02040502050505030304" pitchFamily="18" charset="0"/>
                <a:ea typeface="ＭＳ Ｐゴシック" panose="020B0600070205080204" pitchFamily="34" charset="-128"/>
              </a:rPr>
              <a:t>For the supervisor to talk about his or her issues</a:t>
            </a:r>
          </a:p>
          <a:p>
            <a:pPr>
              <a:lnSpc>
                <a:spcPct val="80000"/>
              </a:lnSpc>
            </a:pPr>
            <a:r>
              <a:rPr lang="en-NZ" altLang="en-US" sz="2400" dirty="0">
                <a:latin typeface="Palatino Linotype" panose="02040502050505030304" pitchFamily="18" charset="0"/>
                <a:ea typeface="ＭＳ Ｐゴシック" panose="020B0600070205080204" pitchFamily="34" charset="-128"/>
              </a:rPr>
              <a:t>Appraisal</a:t>
            </a:r>
          </a:p>
          <a:p>
            <a:pPr>
              <a:lnSpc>
                <a:spcPct val="80000"/>
              </a:lnSpc>
            </a:pPr>
            <a:r>
              <a:rPr lang="en-NZ" altLang="en-US" sz="2400" dirty="0">
                <a:latin typeface="Palatino Linotype" panose="02040502050505030304" pitchFamily="18" charset="0"/>
                <a:ea typeface="ＭＳ Ｐゴシック" panose="020B0600070205080204" pitchFamily="34" charset="-128"/>
              </a:rPr>
              <a:t>Judgemental</a:t>
            </a:r>
            <a:endParaRPr lang="en-NZ" sz="2400" dirty="0"/>
          </a:p>
          <a:p>
            <a:pPr>
              <a:lnSpc>
                <a:spcPct val="80000"/>
              </a:lnSpc>
            </a:pPr>
            <a:endParaRPr lang="en-NZ" altLang="en-US" dirty="0">
              <a:latin typeface="Palatino Linotype" panose="02040502050505030304" pitchFamily="18" charset="0"/>
              <a:ea typeface="ＭＳ Ｐゴシック" panose="020B0600070205080204" pitchFamily="34" charset="-128"/>
            </a:endParaRPr>
          </a:p>
        </p:txBody>
      </p:sp>
      <p:sp>
        <p:nvSpPr>
          <p:cNvPr id="4" name="Content Placeholder 3"/>
          <p:cNvSpPr>
            <a:spLocks noGrp="1"/>
          </p:cNvSpPr>
          <p:nvPr>
            <p:ph sz="half" idx="2"/>
          </p:nvPr>
        </p:nvSpPr>
        <p:spPr/>
        <p:txBody>
          <a:bodyPr>
            <a:normAutofit/>
          </a:bodyPr>
          <a:lstStyle/>
          <a:p>
            <a:endParaRPr lang="en-NZ" dirty="0"/>
          </a:p>
          <a:p>
            <a:endParaRPr lang="en-NZ" dirty="0"/>
          </a:p>
          <a:p>
            <a:endParaRPr lang="en-NZ" dirty="0"/>
          </a:p>
          <a:p>
            <a:endParaRPr lang="en-NZ" dirty="0"/>
          </a:p>
          <a:p>
            <a:endParaRPr lang="en-NZ" dirty="0"/>
          </a:p>
          <a:p>
            <a:endParaRPr lang="en-NZ" dirty="0"/>
          </a:p>
          <a:p>
            <a:endParaRPr lang="en-NZ" dirty="0"/>
          </a:p>
          <a:p>
            <a:endParaRPr lang="en-NZ" dirty="0"/>
          </a:p>
          <a:p>
            <a:pPr marL="0" indent="0">
              <a:buNone/>
            </a:pPr>
            <a:r>
              <a:rPr lang="en-NZ" dirty="0"/>
              <a:t> Davys    (2007) </a:t>
            </a:r>
          </a:p>
        </p:txBody>
      </p:sp>
      <p:pic>
        <p:nvPicPr>
          <p:cNvPr id="5" name="Picture 4" descr="sy01886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1119" y="1010928"/>
            <a:ext cx="2087562" cy="1382712"/>
          </a:xfrm>
          <a:prstGeom prst="rect">
            <a:avLst/>
          </a:prstGeom>
          <a:solidFill>
            <a:schemeClr val="accent4"/>
          </a:solidFill>
          <a:ln w="9525">
            <a:solidFill>
              <a:srgbClr val="000000"/>
            </a:solidFill>
            <a:miter lim="800000"/>
            <a:headEnd/>
            <a:tailEnd/>
          </a:ln>
          <a:effectLst>
            <a:outerShdw blurRad="50800" dir="14400000">
              <a:srgbClr val="000000">
                <a:alpha val="40000"/>
              </a:srgbClr>
            </a:outerShdw>
          </a:effectLst>
        </p:spPr>
      </p:pic>
    </p:spTree>
    <p:extLst>
      <p:ext uri="{BB962C8B-B14F-4D97-AF65-F5344CB8AC3E}">
        <p14:creationId xmlns:p14="http://schemas.microsoft.com/office/powerpoint/2010/main" val="1947808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2041864" y="1081744"/>
            <a:ext cx="2041864" cy="45719"/>
          </a:xfrm>
          <a:solidFill>
            <a:schemeClr val="bg2"/>
          </a:solidFill>
        </p:spPr>
        <p:txBody>
          <a:bodyPr>
            <a:normAutofit fontScale="90000"/>
          </a:bodyPr>
          <a:lstStyle/>
          <a:p>
            <a:endParaRPr lang="en-NZ" dirty="0"/>
          </a:p>
        </p:txBody>
      </p:sp>
      <p:pic>
        <p:nvPicPr>
          <p:cNvPr id="1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323013" y="843378"/>
            <a:ext cx="5181600" cy="52378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 Placeholder 10"/>
          <p:cNvSpPr>
            <a:spLocks noGrp="1"/>
          </p:cNvSpPr>
          <p:nvPr>
            <p:ph type="body" sz="half" idx="2"/>
          </p:nvPr>
        </p:nvSpPr>
        <p:spPr>
          <a:xfrm>
            <a:off x="2589212" y="2823099"/>
            <a:ext cx="3505199" cy="3037950"/>
          </a:xfrm>
        </p:spPr>
        <p:txBody>
          <a:bodyPr>
            <a:normAutofit/>
          </a:bodyPr>
          <a:lstStyle/>
          <a:p>
            <a:r>
              <a:rPr lang="en-NZ" sz="2000" dirty="0"/>
              <a:t>Where does supervision fit with the range of other activities that have a supervisory focus?</a:t>
            </a:r>
          </a:p>
          <a:p>
            <a:endParaRPr lang="en-NZ" sz="2000" dirty="0"/>
          </a:p>
          <a:p>
            <a:r>
              <a:rPr lang="en-NZ" sz="2000" dirty="0"/>
              <a:t>		</a:t>
            </a:r>
          </a:p>
          <a:p>
            <a:r>
              <a:rPr lang="en-NZ" sz="2000" dirty="0"/>
              <a:t>		</a:t>
            </a:r>
          </a:p>
          <a:p>
            <a:r>
              <a:rPr lang="en-NZ" sz="2000" dirty="0"/>
              <a:t>		Northcote (2002)  </a:t>
            </a:r>
          </a:p>
        </p:txBody>
      </p:sp>
    </p:spTree>
    <p:extLst>
      <p:ext uri="{BB962C8B-B14F-4D97-AF65-F5344CB8AC3E}">
        <p14:creationId xmlns:p14="http://schemas.microsoft.com/office/powerpoint/2010/main" val="384212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391270" y="447188"/>
            <a:ext cx="7990727" cy="970450"/>
          </a:xfrm>
        </p:spPr>
        <p:txBody>
          <a:bodyPr/>
          <a:lstStyle/>
          <a:p>
            <a:r>
              <a:rPr lang="en-NZ" sz="3600" b="1" dirty="0"/>
              <a:t>Clarification of terms </a:t>
            </a:r>
          </a:p>
        </p:txBody>
      </p:sp>
      <p:sp>
        <p:nvSpPr>
          <p:cNvPr id="6" name="Text Placeholder 5"/>
          <p:cNvSpPr>
            <a:spLocks noGrp="1"/>
          </p:cNvSpPr>
          <p:nvPr>
            <p:ph type="body" idx="1"/>
          </p:nvPr>
        </p:nvSpPr>
        <p:spPr>
          <a:xfrm>
            <a:off x="814728" y="1987419"/>
            <a:ext cx="5189857" cy="625152"/>
          </a:xfrm>
        </p:spPr>
        <p:txBody>
          <a:bodyPr/>
          <a:lstStyle/>
          <a:p>
            <a:r>
              <a:rPr lang="en-US" b="1" dirty="0">
                <a:solidFill>
                  <a:schemeClr val="accent3"/>
                </a:solidFill>
              </a:rPr>
              <a:t>Clinical Supervision</a:t>
            </a:r>
            <a:endParaRPr lang="en-NZ" dirty="0"/>
          </a:p>
        </p:txBody>
      </p:sp>
      <p:sp>
        <p:nvSpPr>
          <p:cNvPr id="7" name="Content Placeholder 6"/>
          <p:cNvSpPr>
            <a:spLocks noGrp="1"/>
          </p:cNvSpPr>
          <p:nvPr>
            <p:ph sz="half" idx="2"/>
          </p:nvPr>
        </p:nvSpPr>
        <p:spPr>
          <a:xfrm>
            <a:off x="810002" y="2751137"/>
            <a:ext cx="5194583" cy="3109913"/>
          </a:xfrm>
        </p:spPr>
        <p:txBody>
          <a:bodyPr>
            <a:normAutofit fontScale="25000" lnSpcReduction="20000"/>
          </a:bodyPr>
          <a:lstStyle/>
          <a:p>
            <a:pPr marL="0" indent="0">
              <a:buNone/>
            </a:pPr>
            <a:r>
              <a:rPr lang="en-US" sz="6400" b="1" dirty="0"/>
              <a:t>primarily focuses on </a:t>
            </a:r>
            <a:r>
              <a:rPr lang="en-US" sz="6400" b="1" i="1" dirty="0"/>
              <a:t>clinical practice </a:t>
            </a:r>
            <a:r>
              <a:rPr lang="en-US" sz="6400" b="1" dirty="0"/>
              <a:t>and should be provided by a registered practitioner with suitable experience, knowledge and skill that will enable the growth and development in the clinical skills domain of the practitioner.</a:t>
            </a:r>
            <a:r>
              <a:rPr lang="en-US" sz="6400" i="1" dirty="0"/>
              <a:t> </a:t>
            </a:r>
          </a:p>
          <a:p>
            <a:endParaRPr lang="en-NZ" sz="2400" dirty="0"/>
          </a:p>
        </p:txBody>
      </p:sp>
      <p:sp>
        <p:nvSpPr>
          <p:cNvPr id="8" name="Text Placeholder 7"/>
          <p:cNvSpPr>
            <a:spLocks noGrp="1"/>
          </p:cNvSpPr>
          <p:nvPr>
            <p:ph type="body" sz="quarter" idx="3"/>
          </p:nvPr>
        </p:nvSpPr>
        <p:spPr>
          <a:xfrm>
            <a:off x="6144069" y="1576566"/>
            <a:ext cx="5194583" cy="1015643"/>
          </a:xfrm>
        </p:spPr>
        <p:txBody>
          <a:bodyPr/>
          <a:lstStyle/>
          <a:p>
            <a:r>
              <a:rPr lang="en-US" b="1" dirty="0">
                <a:solidFill>
                  <a:schemeClr val="accent3"/>
                </a:solidFill>
              </a:rPr>
              <a:t>Professional Supervision</a:t>
            </a:r>
            <a:endParaRPr lang="en-NZ" dirty="0"/>
          </a:p>
        </p:txBody>
      </p:sp>
      <p:sp>
        <p:nvSpPr>
          <p:cNvPr id="9" name="Content Placeholder 8"/>
          <p:cNvSpPr>
            <a:spLocks noGrp="1"/>
          </p:cNvSpPr>
          <p:nvPr>
            <p:ph sz="quarter" idx="4"/>
          </p:nvPr>
        </p:nvSpPr>
        <p:spPr>
          <a:xfrm>
            <a:off x="6187415" y="2751137"/>
            <a:ext cx="5194583" cy="3938911"/>
          </a:xfrm>
        </p:spPr>
        <p:txBody>
          <a:bodyPr>
            <a:normAutofit fontScale="25000" lnSpcReduction="20000"/>
          </a:bodyPr>
          <a:lstStyle/>
          <a:p>
            <a:pPr marL="0" indent="0">
              <a:buFont typeface="Arial" charset="0"/>
              <a:buNone/>
              <a:defRPr/>
            </a:pPr>
            <a:r>
              <a:rPr lang="en-US" sz="6400" dirty="0"/>
              <a:t>…</a:t>
            </a:r>
            <a:r>
              <a:rPr lang="en-US" sz="6400" b="1" dirty="0"/>
              <a:t>Professional supervision is between those who share the same professional background and training and is central to many professionals employed in health, psychological and social services.</a:t>
            </a:r>
          </a:p>
          <a:p>
            <a:pPr marL="0" indent="0">
              <a:buFont typeface="Arial" charset="0"/>
              <a:buNone/>
              <a:defRPr/>
            </a:pPr>
            <a:endParaRPr lang="en-US" sz="6400" b="1" dirty="0"/>
          </a:p>
          <a:p>
            <a:pPr marL="0" indent="0">
              <a:buFont typeface="Arial" charset="0"/>
              <a:buNone/>
              <a:defRPr/>
            </a:pPr>
            <a:r>
              <a:rPr lang="en-US" sz="6400" b="1" dirty="0"/>
              <a:t>Profession supervision is generally between two people and assists practitioners to </a:t>
            </a:r>
            <a:r>
              <a:rPr lang="en-US" sz="6400" b="1" i="1" dirty="0"/>
              <a:t>i</a:t>
            </a:r>
            <a:r>
              <a:rPr lang="en-US" sz="6400" b="1" dirty="0"/>
              <a:t>ncrease their understanding of oneself; one's relationships with others; to develop more fulfilling and more resourceful ways of providing : and to bring about change in professional behaviour and practice. </a:t>
            </a:r>
          </a:p>
          <a:p>
            <a:pPr marL="0" indent="0">
              <a:buFont typeface="Arial" charset="0"/>
              <a:buChar char="•"/>
              <a:defRPr/>
            </a:pPr>
            <a:endParaRPr lang="en-US" sz="6400" b="1" dirty="0"/>
          </a:p>
          <a:p>
            <a:pPr marL="0" indent="0">
              <a:buNone/>
            </a:pPr>
            <a:r>
              <a:rPr lang="en-US" sz="4400" b="1" dirty="0"/>
              <a:t>			</a:t>
            </a:r>
          </a:p>
          <a:p>
            <a:pPr marL="0" indent="0">
              <a:buNone/>
            </a:pPr>
            <a:r>
              <a:rPr lang="en-US" sz="4400" b="1" dirty="0"/>
              <a:t>Davys, et al. (2021)</a:t>
            </a:r>
          </a:p>
          <a:p>
            <a:pPr marL="0" indent="0">
              <a:buNone/>
            </a:pPr>
            <a:r>
              <a:rPr lang="en-US" sz="4400" b="1" dirty="0"/>
              <a:t>		</a:t>
            </a:r>
            <a:r>
              <a:rPr lang="en-US" b="1" dirty="0"/>
              <a:t>	Adapted from Simmons, Carlsson et al. (2007</a:t>
            </a:r>
            <a:r>
              <a:rPr lang="en-US" i="1" dirty="0"/>
              <a:t>).</a:t>
            </a:r>
            <a:endParaRPr lang="en-NZ" dirty="0"/>
          </a:p>
        </p:txBody>
      </p:sp>
    </p:spTree>
    <p:extLst>
      <p:ext uri="{BB962C8B-B14F-4D97-AF65-F5344CB8AC3E}">
        <p14:creationId xmlns:p14="http://schemas.microsoft.com/office/powerpoint/2010/main" val="3613593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910FB-1DEC-476D-B8BB-3350271D963F}"/>
              </a:ext>
            </a:extLst>
          </p:cNvPr>
          <p:cNvSpPr>
            <a:spLocks noGrp="1"/>
          </p:cNvSpPr>
          <p:nvPr>
            <p:ph type="title"/>
          </p:nvPr>
        </p:nvSpPr>
        <p:spPr>
          <a:xfrm>
            <a:off x="3000652" y="624110"/>
            <a:ext cx="8503960" cy="1280890"/>
          </a:xfrm>
        </p:spPr>
        <p:txBody>
          <a:bodyPr/>
          <a:lstStyle/>
          <a:p>
            <a:r>
              <a:rPr lang="en-NZ" b="1" dirty="0"/>
              <a:t>Interprofessional supervision</a:t>
            </a:r>
          </a:p>
        </p:txBody>
      </p:sp>
      <p:sp>
        <p:nvSpPr>
          <p:cNvPr id="3" name="Content Placeholder 2">
            <a:extLst>
              <a:ext uri="{FF2B5EF4-FFF2-40B4-BE49-F238E27FC236}">
                <a16:creationId xmlns:a16="http://schemas.microsoft.com/office/drawing/2014/main" id="{B6225143-0046-4D43-A705-4B1E58F814C8}"/>
              </a:ext>
            </a:extLst>
          </p:cNvPr>
          <p:cNvSpPr>
            <a:spLocks noGrp="1"/>
          </p:cNvSpPr>
          <p:nvPr>
            <p:ph idx="1"/>
          </p:nvPr>
        </p:nvSpPr>
        <p:spPr>
          <a:xfrm>
            <a:off x="2370338" y="2133600"/>
            <a:ext cx="8744505" cy="3777622"/>
          </a:xfrm>
        </p:spPr>
        <p:txBody>
          <a:bodyPr>
            <a:normAutofit/>
          </a:bodyPr>
          <a:lstStyle/>
          <a:p>
            <a:r>
              <a:rPr lang="en-NZ" sz="1600" b="1" dirty="0"/>
              <a:t>Interprofessional supervision (IPS) is with a supervisor and supervisee who do not share the same profession (Davys et al.,2021)</a:t>
            </a:r>
          </a:p>
          <a:p>
            <a:pPr lvl="1"/>
            <a:r>
              <a:rPr lang="en-NZ" b="1" dirty="0"/>
              <a:t>Interdisciplinary [Interprofessional ] supervision can be defined as two or more [practitioners] meeting from different professional groups to achieve a common goal of protecting the welfare of the client. This protection is achieved through a process that enables increased knowledge, increased skill, appropriate attitude and values….to maintain clinical and professional competence (Townsend, 2005, p.586)</a:t>
            </a:r>
          </a:p>
        </p:txBody>
      </p:sp>
    </p:spTree>
    <p:extLst>
      <p:ext uri="{BB962C8B-B14F-4D97-AF65-F5344CB8AC3E}">
        <p14:creationId xmlns:p14="http://schemas.microsoft.com/office/powerpoint/2010/main" val="142842328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eDocument" ma:contentTypeID="0x010100F9E5406042B6D74281C386E82A9DE68400D818AB4205238740B9841BF5F2E070DF" ma:contentTypeVersion="74" ma:contentTypeDescription="Create a new document." ma:contentTypeScope="" ma:versionID="233eded4ef9710effde23a0c07d8d83a">
  <xsd:schema xmlns:xsd="http://www.w3.org/2001/XMLSchema" xmlns:xs="http://www.w3.org/2001/XMLSchema" xmlns:p="http://schemas.microsoft.com/office/2006/metadata/properties" xmlns:ns2="c150b595-addc-4a5f-a362-76477efe2a60" xmlns:ns3="4f9c820c-e7e2-444d-97ee-45f2b3485c1d" xmlns:ns4="15ffb055-6eb4-45a1-bc20-bf2ac0d420da" xmlns:ns5="725c79e5-42ce-4aa0-ac78-b6418001f0d2" xmlns:ns6="c91a514c-9034-4fa3-897a-8352025b26ed" xmlns:ns7="03defcac-0f78-428e-831b-ef4deed1ee9d" xmlns:ns8="a8532c99-053d-4609-b0f3-590a322aae29" targetNamespace="http://schemas.microsoft.com/office/2006/metadata/properties" ma:root="true" ma:fieldsID="1c51d8790666ba14e1b008f5aef208c2" ns2:_="" ns3:_="" ns4:_="" ns5:_="" ns6:_="" ns7:_="" ns8:_="">
    <xsd:import namespace="c150b595-addc-4a5f-a362-76477efe2a60"/>
    <xsd:import namespace="4f9c820c-e7e2-444d-97ee-45f2b3485c1d"/>
    <xsd:import namespace="15ffb055-6eb4-45a1-bc20-bf2ac0d420da"/>
    <xsd:import namespace="725c79e5-42ce-4aa0-ac78-b6418001f0d2"/>
    <xsd:import namespace="c91a514c-9034-4fa3-897a-8352025b26ed"/>
    <xsd:import namespace="03defcac-0f78-428e-831b-ef4deed1ee9d"/>
    <xsd:import namespace="a8532c99-053d-4609-b0f3-590a322aae29"/>
    <xsd:element name="properties">
      <xsd:complexType>
        <xsd:sequence>
          <xsd:element name="documentManagement">
            <xsd:complexType>
              <xsd:all>
                <xsd:element ref="ns2:e901982cccc34bcfb7ea5c390587ecf2" minOccurs="0"/>
                <xsd:element ref="ns2:TaxCatchAll" minOccurs="0"/>
                <xsd:element ref="ns3:DocumentType" minOccurs="0"/>
                <xsd:element ref="ns4:KeyWords" minOccurs="0"/>
                <xsd:element ref="ns3:Narrative" minOccurs="0"/>
                <xsd:element ref="ns4:SecurityClassification" minOccurs="0"/>
                <xsd:element ref="ns3:Subactivity" minOccurs="0"/>
                <xsd:element ref="ns3:Case" minOccurs="0"/>
                <xsd:element ref="ns3:RelatedPeople" minOccurs="0"/>
                <xsd:element ref="ns3:CategoryName" minOccurs="0"/>
                <xsd:element ref="ns3:CategoryValue" minOccurs="0"/>
                <xsd:element ref="ns3:BusinessValue" minOccurs="0"/>
                <xsd:element ref="ns3:FunctionGroup" minOccurs="0"/>
                <xsd:element ref="ns3:Function" minOccurs="0"/>
                <xsd:element ref="ns3:PRAType" minOccurs="0"/>
                <xsd:element ref="ns3:PRADate1" minOccurs="0"/>
                <xsd:element ref="ns3:PRADate2" minOccurs="0"/>
                <xsd:element ref="ns3:PRADate3" minOccurs="0"/>
                <xsd:element ref="ns3:PRADateDisposal" minOccurs="0"/>
                <xsd:element ref="ns3:PRADateTrigger" minOccurs="0"/>
                <xsd:element ref="ns3:PRAText1" minOccurs="0"/>
                <xsd:element ref="ns3:PRAText2" minOccurs="0"/>
                <xsd:element ref="ns3:PRAText3" minOccurs="0"/>
                <xsd:element ref="ns3:PRAText4" minOccurs="0"/>
                <xsd:element ref="ns3:PRAText5" minOccurs="0"/>
                <xsd:element ref="ns3:AggregationStatus" minOccurs="0"/>
                <xsd:element ref="ns3:Project" minOccurs="0"/>
                <xsd:element ref="ns3:Activity" minOccurs="0"/>
                <xsd:element ref="ns5:AggregationNarrative" minOccurs="0"/>
                <xsd:element ref="ns6:Channel" minOccurs="0"/>
                <xsd:element ref="ns6:Team" minOccurs="0"/>
                <xsd:element ref="ns6:Level2" minOccurs="0"/>
                <xsd:element ref="ns6:Level3" minOccurs="0"/>
                <xsd:element ref="ns7:Priority" minOccurs="0"/>
                <xsd:element ref="ns2:NMITProgramme" minOccurs="0"/>
                <xsd:element ref="ns2:NMITArea" minOccurs="0"/>
                <xsd:element ref="ns2:NMITGroup" minOccurs="0"/>
                <xsd:element ref="ns2:NMITCourse" minOccurs="0"/>
                <xsd:element ref="ns2:NMITCourseCode" minOccurs="0"/>
                <xsd:element ref="ns2:Moderation" minOccurs="0"/>
                <xsd:element ref="ns2:CourseStatus" minOccurs="0"/>
                <xsd:element ref="ns8:MediaServiceMetadata" minOccurs="0"/>
                <xsd:element ref="ns8:MediaServiceFastMetadata" minOccurs="0"/>
                <xsd:element ref="ns8:of760f40dbcf4641bc337cc18ad19c9c" minOccurs="0"/>
                <xsd:element ref="ns8:MediaServiceAutoKeyPoints" minOccurs="0"/>
                <xsd:element ref="ns8:MediaServiceKeyPoints" minOccurs="0"/>
                <xsd:element ref="ns8:MediaServiceAutoTags" minOccurs="0"/>
                <xsd:element ref="ns8:MediaServiceOCR" minOccurs="0"/>
                <xsd:element ref="ns8:MediaServiceGenerationTime" minOccurs="0"/>
                <xsd:element ref="ns8:MediaServiceEventHashCode" minOccurs="0"/>
                <xsd:element ref="ns8:MediaServiceDateTaken" minOccurs="0"/>
                <xsd:element ref="ns8:lcf76f155ced4ddcb4097134ff3c332f" minOccurs="0"/>
                <xsd:element ref="ns8:MediaLengthInSeconds" minOccurs="0"/>
                <xsd:element ref="ns2:SharedWithUsers" minOccurs="0"/>
                <xsd:element ref="ns2:SharedWithDetails" minOccurs="0"/>
                <xsd:element ref="ns8:MediaServiceLocation" minOccurs="0"/>
                <xsd:element ref="ns8:MediaServiceSearchProperties" minOccurs="0"/>
                <xsd:element ref="ns8:MediaServiceObjectDetectorVersions" minOccurs="0"/>
                <xsd:element ref="ns2:SetLabel" minOccurs="0"/>
                <xsd:element ref="ns2:Override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50b595-addc-4a5f-a362-76477efe2a60" elementFormDefault="qualified">
    <xsd:import namespace="http://schemas.microsoft.com/office/2006/documentManagement/types"/>
    <xsd:import namespace="http://schemas.microsoft.com/office/infopath/2007/PartnerControls"/>
    <xsd:element name="e901982cccc34bcfb7ea5c390587ecf2" ma:index="8" nillable="true" ma:taxonomy="true" ma:internalName="e901982cccc34bcfb7ea5c390587ecf2" ma:taxonomyFieldName="Programmes" ma:displayName="Programmes" ma:readOnly="false" ma:default="" ma:fieldId="{e901982c-ccc3-4bcf-b7ea-5c390587ecf2}" ma:taxonomyMulti="true" ma:sspId="aff2368f-06c5-4ec1-815f-ee39fb0e2878" ma:termSetId="af591397-c2e0-4ccc-8a35-a6b970e25d42"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4b647b82-6557-45cd-ab9b-7681785baef8}" ma:internalName="TaxCatchAll" ma:showField="CatchAllData" ma:web="c150b595-addc-4a5f-a362-76477efe2a60">
      <xsd:complexType>
        <xsd:complexContent>
          <xsd:extension base="dms:MultiChoiceLookup">
            <xsd:sequence>
              <xsd:element name="Value" type="dms:Lookup" maxOccurs="unbounded" minOccurs="0" nillable="true"/>
            </xsd:sequence>
          </xsd:extension>
        </xsd:complexContent>
      </xsd:complexType>
    </xsd:element>
    <xsd:element name="NMITProgramme" ma:index="42" nillable="true" ma:displayName="Programme" ma:hidden="true" ma:internalName="NMITProgramme" ma:readOnly="false">
      <xsd:simpleType>
        <xsd:restriction base="dms:Text">
          <xsd:maxLength value="255"/>
        </xsd:restriction>
      </xsd:simpleType>
    </xsd:element>
    <xsd:element name="NMITArea" ma:index="43" nillable="true" ma:displayName="Area" ma:hidden="true" ma:indexed="true" ma:internalName="NMITArea" ma:readOnly="false">
      <xsd:simpleType>
        <xsd:restriction base="dms:Text">
          <xsd:maxLength value="255"/>
        </xsd:restriction>
      </xsd:simpleType>
    </xsd:element>
    <xsd:element name="NMITGroup" ma:index="44" nillable="true" ma:displayName="Group" ma:hidden="true" ma:indexed="true" ma:internalName="NMITGroup" ma:readOnly="false">
      <xsd:simpleType>
        <xsd:restriction base="dms:Text">
          <xsd:maxLength value="255"/>
        </xsd:restriction>
      </xsd:simpleType>
    </xsd:element>
    <xsd:element name="NMITCourse" ma:index="45" nillable="true" ma:displayName="Course" ma:default="NA" ma:hidden="true" ma:indexed="true" ma:internalName="NMITCourse">
      <xsd:simpleType>
        <xsd:restriction base="dms:Text">
          <xsd:maxLength value="255"/>
        </xsd:restriction>
      </xsd:simpleType>
    </xsd:element>
    <xsd:element name="NMITCourseCode" ma:index="46" nillable="true" ma:displayName="Course Code" ma:hidden="true" ma:indexed="true" ma:internalName="NMITCourseCode" ma:readOnly="false">
      <xsd:simpleType>
        <xsd:restriction base="dms:Text">
          <xsd:maxLength value="255"/>
        </xsd:restriction>
      </xsd:simpleType>
    </xsd:element>
    <xsd:element name="Moderation" ma:index="48" nillable="true" ma:displayName="Moderation" ma:default="0" ma:indexed="true" ma:internalName="Moderation">
      <xsd:simpleType>
        <xsd:restriction base="dms:Boolean"/>
      </xsd:simpleType>
    </xsd:element>
    <xsd:element name="CourseStatus" ma:index="49" nillable="true" ma:displayName="Course Status" ma:default="NA" ma:format="Dropdown" ma:hidden="true" ma:indexed="true" ma:internalName="CourseStatus">
      <xsd:simpleType>
        <xsd:restriction base="dms:Choice">
          <xsd:enumeration value="Active"/>
          <xsd:enumeration value="Expiring"/>
          <xsd:enumeration value="Discontinued"/>
          <xsd:enumeration value="NA"/>
        </xsd:restriction>
      </xsd:simpleType>
    </xsd:element>
    <xsd:element name="SharedWithUsers" ma:index="6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5" nillable="true" ma:displayName="Shared With Details" ma:internalName="SharedWithDetails" ma:readOnly="true">
      <xsd:simpleType>
        <xsd:restriction base="dms:Note">
          <xsd:maxLength value="255"/>
        </xsd:restriction>
      </xsd:simpleType>
    </xsd:element>
    <xsd:element name="SetLabel" ma:index="69" nillable="true" ma:displayName="Set Label" ma:default="D03M" ma:hidden="true" ma:internalName="SetLabel" ma:readOnly="false">
      <xsd:simpleType>
        <xsd:restriction base="dms:Text">
          <xsd:maxLength value="255"/>
        </xsd:restriction>
      </xsd:simpleType>
    </xsd:element>
    <xsd:element name="OverrideLabel" ma:index="70" nillable="true" ma:displayName="Override Label" ma:hidden="true" ma:internalName="OverrideLabel"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f9c820c-e7e2-444d-97ee-45f2b3485c1d" elementFormDefault="qualified">
    <xsd:import namespace="http://schemas.microsoft.com/office/2006/documentManagement/types"/>
    <xsd:import namespace="http://schemas.microsoft.com/office/infopath/2007/PartnerControls"/>
    <xsd:element name="DocumentType" ma:index="10" nillable="true" ma:displayName="Document Type" ma:format="Dropdown" ma:hidden="true" ma:internalName="DocumentType" ma:readOnly="false">
      <xsd:simpleType>
        <xsd:restriction base="dms:Choice">
          <xsd:enumeration value="APPLICATION, certificate, consent related"/>
          <xsd:enumeration value="BUDGET"/>
          <xsd:enumeration value="BUSINESS DEVELOPMENT, Business case, Business Planning"/>
          <xsd:enumeration value="CONTRACT, Variation, Agreement"/>
          <xsd:enumeration value="CORRESPONDENCE"/>
          <xsd:enumeration value="DRAWING, Plan, Map"/>
          <xsd:enumeration value="EMPLOYMENT related"/>
          <xsd:enumeration value="ENROLMENTS"/>
          <xsd:enumeration value="FINANCIAL related"/>
          <xsd:enumeration value="KNOWLEDGE article"/>
          <xsd:enumeration value="MEETING related"/>
          <xsd:enumeration value="MEMO, Filenote, Email"/>
          <xsd:enumeration value="MODEL, Calculation, Working"/>
          <xsd:enumeration value="PHOTO, Image or Multi-media"/>
          <xsd:enumeration value="PRESENTATION"/>
          <xsd:enumeration value="PROGRAMME DEVELOPMENT"/>
          <xsd:enumeration value="PUBLICATION material"/>
          <xsd:enumeration value="PURCHASING related"/>
          <xsd:enumeration value="QUALIFICATIONS, transcripts, results"/>
          <xsd:enumeration value="REPORT, or planning related"/>
          <xsd:enumeration value="RULES, Policy, Bylaw, procedure"/>
          <xsd:enumeration value="SERVICE REQUEST related"/>
          <xsd:enumeration value="SPECIFICATION or standard"/>
          <xsd:enumeration value="STUDENT related"/>
          <xsd:enumeration value="SUPPLIER PRODUCT Info"/>
          <xsd:enumeration value="TEACHING RESOURCES"/>
          <xsd:enumeration value="TEMPLATE, Checklist or Form"/>
        </xsd:restriction>
      </xsd:simpleType>
    </xsd:element>
    <xsd:element name="Narrative" ma:index="12" nillable="true" ma:displayName="Narrative" ma:internalName="Narrative" ma:readOnly="false">
      <xsd:simpleType>
        <xsd:restriction base="dms:Note">
          <xsd:maxLength value="255"/>
        </xsd:restriction>
      </xsd:simpleType>
    </xsd:element>
    <xsd:element name="Subactivity" ma:index="14" nillable="true" ma:displayName="Subactivity" ma:default="NA" ma:hidden="true" ma:indexed="true" ma:internalName="Subactivity">
      <xsd:simpleType>
        <xsd:restriction base="dms:Text">
          <xsd:maxLength value="255"/>
        </xsd:restriction>
      </xsd:simpleType>
    </xsd:element>
    <xsd:element name="Case" ma:index="15" nillable="true" ma:displayName="Case" ma:default="NA" ma:hidden="true" ma:internalName="Case" ma:readOnly="false">
      <xsd:simpleType>
        <xsd:restriction base="dms:Text">
          <xsd:maxLength value="255"/>
        </xsd:restriction>
      </xsd:simpleType>
    </xsd:element>
    <xsd:element name="RelatedPeople" ma:index="16" nillable="true" ma:displayName="Related People" ma:hidden="true" ma:list="UserInfo" ma:SharePointGroup="0" ma:internalName="RelatedPeople"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tegoryName" ma:index="17" nillable="true" ma:displayName="Category 1" ma:default="NA" ma:hidden="true" ma:internalName="CategoryName" ma:readOnly="false">
      <xsd:simpleType>
        <xsd:restriction base="dms:Text">
          <xsd:maxLength value="255"/>
        </xsd:restriction>
      </xsd:simpleType>
    </xsd:element>
    <xsd:element name="CategoryValue" ma:index="18" nillable="true" ma:displayName="Category 2" ma:default="NA" ma:hidden="true" ma:internalName="CategoryValue" ma:readOnly="false">
      <xsd:simpleType>
        <xsd:restriction base="dms:Text">
          <xsd:maxLength value="255"/>
        </xsd:restriction>
      </xsd:simpleType>
    </xsd:element>
    <xsd:element name="BusinessValue" ma:index="19" nillable="true" ma:displayName="Business Value" ma:hidden="true" ma:internalName="BusinessValue" ma:readOnly="false">
      <xsd:simpleType>
        <xsd:restriction base="dms:Text">
          <xsd:maxLength value="255"/>
        </xsd:restriction>
      </xsd:simpleType>
    </xsd:element>
    <xsd:element name="FunctionGroup" ma:index="20" nillable="true" ma:displayName="Function Group" ma:default="Education" ma:hidden="true" ma:internalName="FunctionGroup" ma:readOnly="false">
      <xsd:simpleType>
        <xsd:restriction base="dms:Text">
          <xsd:maxLength value="255"/>
        </xsd:restriction>
      </xsd:simpleType>
    </xsd:element>
    <xsd:element name="Function" ma:index="21" nillable="true" ma:displayName="Function" ma:default="Academic Delivery" ma:hidden="true" ma:internalName="Function" ma:readOnly="false">
      <xsd:simpleType>
        <xsd:restriction base="dms:Text">
          <xsd:maxLength value="255"/>
        </xsd:restriction>
      </xsd:simpleType>
    </xsd:element>
    <xsd:element name="PRAType" ma:index="22" nillable="true" ma:displayName="PRA Type" ma:default="Doc" ma:indexed="true" ma:internalName="PRAType">
      <xsd:simpleType>
        <xsd:restriction base="dms:Text">
          <xsd:maxLength value="255"/>
        </xsd:restriction>
      </xsd:simpleType>
    </xsd:element>
    <xsd:element name="PRADate1" ma:index="23" nillable="true" ma:displayName="PRA Date 1" ma:format="DateOnly" ma:hidden="true" ma:internalName="PRADate1" ma:readOnly="false">
      <xsd:simpleType>
        <xsd:restriction base="dms:DateTime"/>
      </xsd:simpleType>
    </xsd:element>
    <xsd:element name="PRADate2" ma:index="24" nillable="true" ma:displayName="PRA Date 2" ma:format="DateOnly" ma:hidden="true" ma:internalName="PRADate2" ma:readOnly="false">
      <xsd:simpleType>
        <xsd:restriction base="dms:DateTime"/>
      </xsd:simpleType>
    </xsd:element>
    <xsd:element name="PRADate3" ma:index="25" nillable="true" ma:displayName="PRA Date 3" ma:format="DateOnly" ma:hidden="true" ma:internalName="PRADate3" ma:readOnly="false">
      <xsd:simpleType>
        <xsd:restriction base="dms:DateTime"/>
      </xsd:simpleType>
    </xsd:element>
    <xsd:element name="PRADateDisposal" ma:index="26" nillable="true" ma:displayName="PRA Date Disposal" ma:format="DateOnly" ma:hidden="true" ma:internalName="PRADateDisposal" ma:readOnly="false">
      <xsd:simpleType>
        <xsd:restriction base="dms:DateTime"/>
      </xsd:simpleType>
    </xsd:element>
    <xsd:element name="PRADateTrigger" ma:index="27" nillable="true" ma:displayName="PRA Date Trigger" ma:format="DateOnly" ma:hidden="true" ma:internalName="PRADateTrigger" ma:readOnly="false">
      <xsd:simpleType>
        <xsd:restriction base="dms:DateTime"/>
      </xsd:simpleType>
    </xsd:element>
    <xsd:element name="PRAText1" ma:index="28" nillable="true" ma:displayName="PRA Text 1" ma:hidden="true" ma:internalName="PRAText1" ma:readOnly="false">
      <xsd:simpleType>
        <xsd:restriction base="dms:Text">
          <xsd:maxLength value="255"/>
        </xsd:restriction>
      </xsd:simpleType>
    </xsd:element>
    <xsd:element name="PRAText2" ma:index="29" nillable="true" ma:displayName="PRA Text 2" ma:hidden="true" ma:internalName="PRAText2" ma:readOnly="false">
      <xsd:simpleType>
        <xsd:restriction base="dms:Text">
          <xsd:maxLength value="255"/>
        </xsd:restriction>
      </xsd:simpleType>
    </xsd:element>
    <xsd:element name="PRAText3" ma:index="30" nillable="true" ma:displayName="PRA Text 3" ma:hidden="true" ma:internalName="PRAText3" ma:readOnly="false">
      <xsd:simpleType>
        <xsd:restriction base="dms:Text">
          <xsd:maxLength value="255"/>
        </xsd:restriction>
      </xsd:simpleType>
    </xsd:element>
    <xsd:element name="PRAText4" ma:index="31" nillable="true" ma:displayName="PRA Text 4" ma:hidden="true" ma:internalName="PRAText4" ma:readOnly="false">
      <xsd:simpleType>
        <xsd:restriction base="dms:Text">
          <xsd:maxLength value="255"/>
        </xsd:restriction>
      </xsd:simpleType>
    </xsd:element>
    <xsd:element name="PRAText5" ma:index="32" nillable="true" ma:displayName="PRA Text 5" ma:hidden="true" ma:internalName="PRAText5" ma:readOnly="false">
      <xsd:simpleType>
        <xsd:restriction base="dms:Text">
          <xsd:maxLength value="255"/>
        </xsd:restriction>
      </xsd:simpleType>
    </xsd:element>
    <xsd:element name="AggregationStatus" ma:index="33" nillable="true" ma:displayName="Aggregation Status" ma:default="Normal" ma:format="Dropdown" ma:hidden="true" ma:internalName="AggregationStatus" ma:readOnly="false">
      <xsd:simpleType>
        <xsd:restriction base="dms:Choice">
          <xsd:enumeration value="Delete Soon"/>
          <xsd:enumeration value="Transfer Soon"/>
          <xsd:enumeration value="Appraise Soon"/>
          <xsd:enumeration value="Delete"/>
          <xsd:enumeration value="Transfer"/>
          <xsd:enumeration value="Appraise"/>
          <xsd:enumeration value="Hold"/>
          <xsd:enumeration value="Normal"/>
        </xsd:restriction>
      </xsd:simpleType>
    </xsd:element>
    <xsd:element name="Project" ma:index="34" nillable="true" ma:displayName="Project" ma:default="NA" ma:hidden="true" ma:internalName="Project" ma:readOnly="false">
      <xsd:simpleType>
        <xsd:restriction base="dms:Text">
          <xsd:maxLength value="255"/>
        </xsd:restriction>
      </xsd:simpleType>
    </xsd:element>
    <xsd:element name="Activity" ma:index="35" nillable="true" ma:displayName="Activity" ma:default="Course Delivery" ma:hidden="true" ma:internalName="Activity"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5ffb055-6eb4-45a1-bc20-bf2ac0d420da" elementFormDefault="qualified">
    <xsd:import namespace="http://schemas.microsoft.com/office/2006/documentManagement/types"/>
    <xsd:import namespace="http://schemas.microsoft.com/office/infopath/2007/PartnerControls"/>
    <xsd:element name="KeyWords" ma:index="11" nillable="true" ma:displayName="Key Words" ma:hidden="true" ma:internalName="KeyWords" ma:readOnly="false">
      <xsd:simpleType>
        <xsd:restriction base="dms:Note"/>
      </xsd:simpleType>
    </xsd:element>
    <xsd:element name="SecurityClassification" ma:index="13" nillable="true" ma:displayName="Security Classification" ma:format="Dropdown" ma:hidden="true" ma:internalName="SecurityClassification" ma:readOnly="false">
      <xsd:simpleType>
        <xsd:restriction base="dms:Choice">
          <xsd:enumeration value="Confidential"/>
          <xsd:enumeration value="Restricted"/>
          <xsd:enumeration value="Un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725c79e5-42ce-4aa0-ac78-b6418001f0d2" elementFormDefault="qualified">
    <xsd:import namespace="http://schemas.microsoft.com/office/2006/documentManagement/types"/>
    <xsd:import namespace="http://schemas.microsoft.com/office/infopath/2007/PartnerControls"/>
    <xsd:element name="AggregationNarrative" ma:index="36" nillable="true" ma:displayName="Aggregation Narrative" ma:hidden="true" ma:internalName="AggregationNarrativ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1a514c-9034-4fa3-897a-8352025b26ed" elementFormDefault="qualified">
    <xsd:import namespace="http://schemas.microsoft.com/office/2006/documentManagement/types"/>
    <xsd:import namespace="http://schemas.microsoft.com/office/infopath/2007/PartnerControls"/>
    <xsd:element name="Channel" ma:index="37" nillable="true" ma:displayName="Channel" ma:default="NA" ma:hidden="true" ma:internalName="Channel" ma:readOnly="false">
      <xsd:simpleType>
        <xsd:restriction base="dms:Text">
          <xsd:maxLength value="255"/>
        </xsd:restriction>
      </xsd:simpleType>
    </xsd:element>
    <xsd:element name="Team" ma:index="38" nillable="true" ma:displayName="Team" ma:default="" ma:hidden="true" ma:internalName="Team" ma:readOnly="false">
      <xsd:simpleType>
        <xsd:restriction base="dms:Text">
          <xsd:maxLength value="255"/>
        </xsd:restriction>
      </xsd:simpleType>
    </xsd:element>
    <xsd:element name="Level2" ma:index="39" nillable="true" ma:displayName="Level2" ma:default="NA" ma:hidden="true" ma:internalName="Level2" ma:readOnly="false">
      <xsd:simpleType>
        <xsd:restriction base="dms:Text">
          <xsd:maxLength value="255"/>
        </xsd:restriction>
      </xsd:simpleType>
    </xsd:element>
    <xsd:element name="Level3" ma:index="40" nillable="true" ma:displayName="Level3" ma:hidden="true" ma:internalName="Level3"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3defcac-0f78-428e-831b-ef4deed1ee9d" elementFormDefault="qualified">
    <xsd:import namespace="http://schemas.microsoft.com/office/2006/documentManagement/types"/>
    <xsd:import namespace="http://schemas.microsoft.com/office/infopath/2007/PartnerControls"/>
    <xsd:element name="Priority" ma:index="41" nillable="true" ma:displayName="Priority" ma:default="NA" ma:indexed="true" ma:internalName="Priority">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8532c99-053d-4609-b0f3-590a322aae29" elementFormDefault="qualified">
    <xsd:import namespace="http://schemas.microsoft.com/office/2006/documentManagement/types"/>
    <xsd:import namespace="http://schemas.microsoft.com/office/infopath/2007/PartnerControls"/>
    <xsd:element name="MediaServiceMetadata" ma:index="50" nillable="true" ma:displayName="MediaServiceMetadata" ma:hidden="true" ma:internalName="MediaServiceMetadata" ma:readOnly="true">
      <xsd:simpleType>
        <xsd:restriction base="dms:Note"/>
      </xsd:simpleType>
    </xsd:element>
    <xsd:element name="MediaServiceFastMetadata" ma:index="51" nillable="true" ma:displayName="MediaServiceFastMetadata" ma:hidden="true" ma:internalName="MediaServiceFastMetadata" ma:readOnly="true">
      <xsd:simpleType>
        <xsd:restriction base="dms:Note"/>
      </xsd:simpleType>
    </xsd:element>
    <xsd:element name="of760f40dbcf4641bc337cc18ad19c9c" ma:index="52" nillable="true" ma:taxonomy="true" ma:internalName="of760f40dbcf4641bc337cc18ad19c9c" ma:taxonomyFieldName="AcademicYear" ma:displayName="Academic Year" ma:indexed="true" ma:default="" ma:fieldId="{8f760f40-dbcf-4641-bc33-7cc18ad19c9c}" ma:sspId="aff2368f-06c5-4ec1-815f-ee39fb0e2878" ma:termSetId="27a3d3ef-35f3-43bb-b630-eff0e2d7bfc8" ma:anchorId="00000000-0000-0000-0000-000000000000" ma:open="false" ma:isKeyword="false">
      <xsd:complexType>
        <xsd:sequence>
          <xsd:element ref="pc:Terms" minOccurs="0" maxOccurs="1"/>
        </xsd:sequence>
      </xsd:complexType>
    </xsd:element>
    <xsd:element name="MediaServiceAutoKeyPoints" ma:index="53" nillable="true" ma:displayName="MediaServiceAutoKeyPoints" ma:hidden="true" ma:internalName="MediaServiceAutoKeyPoints" ma:readOnly="true">
      <xsd:simpleType>
        <xsd:restriction base="dms:Note"/>
      </xsd:simpleType>
    </xsd:element>
    <xsd:element name="MediaServiceKeyPoints" ma:index="54" nillable="true" ma:displayName="KeyPoints" ma:internalName="MediaServiceKeyPoints" ma:readOnly="true">
      <xsd:simpleType>
        <xsd:restriction base="dms:Note">
          <xsd:maxLength value="255"/>
        </xsd:restriction>
      </xsd:simpleType>
    </xsd:element>
    <xsd:element name="MediaServiceAutoTags" ma:index="56" nillable="true" ma:displayName="Tags" ma:internalName="MediaServiceAutoTags" ma:readOnly="true">
      <xsd:simpleType>
        <xsd:restriction base="dms:Text"/>
      </xsd:simpleType>
    </xsd:element>
    <xsd:element name="MediaServiceOCR" ma:index="57" nillable="true" ma:displayName="Extracted Text" ma:internalName="MediaServiceOCR" ma:readOnly="true">
      <xsd:simpleType>
        <xsd:restriction base="dms:Note">
          <xsd:maxLength value="255"/>
        </xsd:restriction>
      </xsd:simpleType>
    </xsd:element>
    <xsd:element name="MediaServiceGenerationTime" ma:index="58" nillable="true" ma:displayName="MediaServiceGenerationTime" ma:hidden="true" ma:internalName="MediaServiceGenerationTime" ma:readOnly="true">
      <xsd:simpleType>
        <xsd:restriction base="dms:Text"/>
      </xsd:simpleType>
    </xsd:element>
    <xsd:element name="MediaServiceEventHashCode" ma:index="59" nillable="true" ma:displayName="MediaServiceEventHashCode" ma:hidden="true" ma:internalName="MediaServiceEventHashCode" ma:readOnly="true">
      <xsd:simpleType>
        <xsd:restriction base="dms:Text"/>
      </xsd:simpleType>
    </xsd:element>
    <xsd:element name="MediaServiceDateTaken" ma:index="60" nillable="true" ma:displayName="MediaServiceDateTaken" ma:hidden="true" ma:internalName="MediaServiceDateTaken" ma:readOnly="true">
      <xsd:simpleType>
        <xsd:restriction base="dms:Text"/>
      </xsd:simpleType>
    </xsd:element>
    <xsd:element name="lcf76f155ced4ddcb4097134ff3c332f" ma:index="62" nillable="true" ma:taxonomy="true" ma:internalName="lcf76f155ced4ddcb4097134ff3c332f" ma:taxonomyFieldName="MediaServiceImageTags" ma:displayName="Image Tags" ma:readOnly="false" ma:fieldId="{5cf76f15-5ced-4ddc-b409-7134ff3c332f}" ma:taxonomyMulti="true" ma:sspId="aff2368f-06c5-4ec1-815f-ee39fb0e2878" ma:termSetId="09814cd3-568e-fe90-9814-8d621ff8fb84" ma:anchorId="fba54fb3-c3e1-fe81-a776-ca4b69148c4d" ma:open="true" ma:isKeyword="false">
      <xsd:complexType>
        <xsd:sequence>
          <xsd:element ref="pc:Terms" minOccurs="0" maxOccurs="1"/>
        </xsd:sequence>
      </xsd:complexType>
    </xsd:element>
    <xsd:element name="MediaLengthInSeconds" ma:index="63" nillable="true" ma:displayName="MediaLengthInSeconds" ma:hidden="true" ma:internalName="MediaLengthInSeconds" ma:readOnly="true">
      <xsd:simpleType>
        <xsd:restriction base="dms:Unknown"/>
      </xsd:simpleType>
    </xsd:element>
    <xsd:element name="MediaServiceLocation" ma:index="66" nillable="true" ma:displayName="Location" ma:description="" ma:indexed="true" ma:internalName="MediaServiceLocation" ma:readOnly="true">
      <xsd:simpleType>
        <xsd:restriction base="dms:Text"/>
      </xsd:simpleType>
    </xsd:element>
    <xsd:element name="MediaServiceSearchProperties" ma:index="67" nillable="true" ma:displayName="MediaServiceSearchProperties" ma:hidden="true" ma:internalName="MediaServiceSearchProperties" ma:readOnly="true">
      <xsd:simpleType>
        <xsd:restriction base="dms:Note"/>
      </xsd:simpleType>
    </xsd:element>
    <xsd:element name="MediaServiceObjectDetectorVersions" ma:index="68"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c150b595-addc-4a5f-a362-76477efe2a60">
      <Value>1760</Value>
    </TaxCatchAll>
    <Subactivity xmlns="4f9c820c-e7e2-444d-97ee-45f2b3485c1d">Resources</Subactivity>
    <BusinessValue xmlns="4f9c820c-e7e2-444d-97ee-45f2b3485c1d" xsi:nil="true"/>
    <PRADateDisposal xmlns="4f9c820c-e7e2-444d-97ee-45f2b3485c1d" xsi:nil="true"/>
    <KeyWords xmlns="15ffb055-6eb4-45a1-bc20-bf2ac0d420da" xsi:nil="true"/>
    <SecurityClassification xmlns="15ffb055-6eb4-45a1-bc20-bf2ac0d420da" xsi:nil="true"/>
    <PRADate3 xmlns="4f9c820c-e7e2-444d-97ee-45f2b3485c1d" xsi:nil="true"/>
    <NMITProgramme xmlns="c150b595-addc-4a5f-a362-76477efe2a60" xsi:nil="true"/>
    <NMITCourse xmlns="c150b595-addc-4a5f-a362-76477efe2a60">PPS802 Professional Supervision 1</NMITCourse>
    <PRAText5 xmlns="4f9c820c-e7e2-444d-97ee-45f2b3485c1d" xsi:nil="true"/>
    <Level2 xmlns="c91a514c-9034-4fa3-897a-8352025b26ed">NA</Level2>
    <Activity xmlns="4f9c820c-e7e2-444d-97ee-45f2b3485c1d">Course Delivery</Activity>
    <AggregationStatus xmlns="4f9c820c-e7e2-444d-97ee-45f2b3485c1d">Normal</AggregationStatus>
    <NMITCourseCode xmlns="c150b595-addc-4a5f-a362-76477efe2a60">PPS802</NMITCourseCode>
    <lcf76f155ced4ddcb4097134ff3c332f xmlns="a8532c99-053d-4609-b0f3-590a322aae29">
      <Terms xmlns="http://schemas.microsoft.com/office/infopath/2007/PartnerControls"/>
    </lcf76f155ced4ddcb4097134ff3c332f>
    <CategoryValue xmlns="4f9c820c-e7e2-444d-97ee-45f2b3485c1d">Workshops</CategoryValue>
    <PRADate2 xmlns="4f9c820c-e7e2-444d-97ee-45f2b3485c1d" xsi:nil="true"/>
    <Case xmlns="4f9c820c-e7e2-444d-97ee-45f2b3485c1d">PPS802 Professional Supervision 1</Case>
    <PRAText1 xmlns="4f9c820c-e7e2-444d-97ee-45f2b3485c1d" xsi:nil="true"/>
    <PRAText4 xmlns="4f9c820c-e7e2-444d-97ee-45f2b3485c1d" xsi:nil="true"/>
    <Level3 xmlns="c91a514c-9034-4fa3-897a-8352025b26ed" xsi:nil="true"/>
    <NMITArea xmlns="c150b595-addc-4a5f-a362-76477efe2a60">Health and Wellbeing</NMITArea>
    <Team xmlns="c91a514c-9034-4fa3-897a-8352025b26ed" xsi:nil="true"/>
    <Moderation xmlns="c150b595-addc-4a5f-a362-76477efe2a60">false</Moderation>
    <of760f40dbcf4641bc337cc18ad19c9c xmlns="a8532c99-053d-4609-b0f3-590a322aae29">
      <Terms xmlns="http://schemas.microsoft.com/office/infopath/2007/PartnerControls">
        <TermInfo xmlns="http://schemas.microsoft.com/office/infopath/2007/PartnerControls">
          <TermName xmlns="http://schemas.microsoft.com/office/infopath/2007/PartnerControls">2024</TermName>
          <TermId xmlns="http://schemas.microsoft.com/office/infopath/2007/PartnerControls">9668adf8-6e72-4029-a1cf-b51b0f188b05</TermId>
        </TermInfo>
      </Terms>
    </of760f40dbcf4641bc337cc18ad19c9c>
    <Project xmlns="4f9c820c-e7e2-444d-97ee-45f2b3485c1d">NA</Project>
    <CourseStatus xmlns="c150b595-addc-4a5f-a362-76477efe2a60">Active</CourseStatus>
    <NMITGroup xmlns="c150b595-addc-4a5f-a362-76477efe2a60">Social Sciences</NMITGroup>
    <FunctionGroup xmlns="4f9c820c-e7e2-444d-97ee-45f2b3485c1d">Education</FunctionGroup>
    <Function xmlns="4f9c820c-e7e2-444d-97ee-45f2b3485c1d">Academic Delivery</Function>
    <RelatedPeople xmlns="4f9c820c-e7e2-444d-97ee-45f2b3485c1d">
      <UserInfo>
        <DisplayName/>
        <AccountId xsi:nil="true"/>
        <AccountType/>
      </UserInfo>
    </RelatedPeople>
    <AggregationNarrative xmlns="725c79e5-42ce-4aa0-ac78-b6418001f0d2" xsi:nil="true"/>
    <Channel xmlns="c91a514c-9034-4fa3-897a-8352025b26ed">NA</Channel>
    <PRAType xmlns="4f9c820c-e7e2-444d-97ee-45f2b3485c1d">Doc</PRAType>
    <PRADate1 xmlns="4f9c820c-e7e2-444d-97ee-45f2b3485c1d" xsi:nil="true"/>
    <DocumentType xmlns="4f9c820c-e7e2-444d-97ee-45f2b3485c1d" xsi:nil="true"/>
    <PRAText3 xmlns="4f9c820c-e7e2-444d-97ee-45f2b3485c1d" xsi:nil="true"/>
    <Priority xmlns="03defcac-0f78-428e-831b-ef4deed1ee9d">NA</Priority>
    <Narrative xmlns="4f9c820c-e7e2-444d-97ee-45f2b3485c1d" xsi:nil="true"/>
    <CategoryName xmlns="4f9c820c-e7e2-444d-97ee-45f2b3485c1d">OPERATIONAL</CategoryName>
    <PRADateTrigger xmlns="4f9c820c-e7e2-444d-97ee-45f2b3485c1d" xsi:nil="true"/>
    <e901982cccc34bcfb7ea5c390587ecf2 xmlns="c150b595-addc-4a5f-a362-76477efe2a60">
      <Terms xmlns="http://schemas.microsoft.com/office/infopath/2007/PartnerControls"/>
    </e901982cccc34bcfb7ea5c390587ecf2>
    <PRAText2 xmlns="4f9c820c-e7e2-444d-97ee-45f2b3485c1d" xsi:nil="true"/>
    <OverrideLabel xmlns="c150b595-addc-4a5f-a362-76477efe2a60" xsi:nil="true"/>
    <SetLabel xmlns="c150b595-addc-4a5f-a362-76477efe2a60">D03M</SetLabel>
  </documentManagement>
</p:properties>
</file>

<file path=customXml/itemProps1.xml><?xml version="1.0" encoding="utf-8"?>
<ds:datastoreItem xmlns:ds="http://schemas.openxmlformats.org/officeDocument/2006/customXml" ds:itemID="{6749F291-A5F6-4466-B10D-B7678063C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50b595-addc-4a5f-a362-76477efe2a60"/>
    <ds:schemaRef ds:uri="4f9c820c-e7e2-444d-97ee-45f2b3485c1d"/>
    <ds:schemaRef ds:uri="15ffb055-6eb4-45a1-bc20-bf2ac0d420da"/>
    <ds:schemaRef ds:uri="725c79e5-42ce-4aa0-ac78-b6418001f0d2"/>
    <ds:schemaRef ds:uri="c91a514c-9034-4fa3-897a-8352025b26ed"/>
    <ds:schemaRef ds:uri="03defcac-0f78-428e-831b-ef4deed1ee9d"/>
    <ds:schemaRef ds:uri="a8532c99-053d-4609-b0f3-590a322aae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E2769C-421F-409C-A798-C837C5C7E49A}">
  <ds:schemaRefs>
    <ds:schemaRef ds:uri="http://schemas.microsoft.com/sharepoint/events"/>
  </ds:schemaRefs>
</ds:datastoreItem>
</file>

<file path=customXml/itemProps3.xml><?xml version="1.0" encoding="utf-8"?>
<ds:datastoreItem xmlns:ds="http://schemas.openxmlformats.org/officeDocument/2006/customXml" ds:itemID="{977AA284-513E-49ED-A76F-67450A630CEE}">
  <ds:schemaRefs>
    <ds:schemaRef ds:uri="http://schemas.microsoft.com/sharepoint/v3/contenttype/forms"/>
  </ds:schemaRefs>
</ds:datastoreItem>
</file>

<file path=customXml/itemProps4.xml><?xml version="1.0" encoding="utf-8"?>
<ds:datastoreItem xmlns:ds="http://schemas.openxmlformats.org/officeDocument/2006/customXml" ds:itemID="{729BB7CC-2B12-433C-8E2E-BF42ABA4DC68}">
  <ds:schemaRefs>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http://schemas.microsoft.com/office/2006/metadata/properties"/>
    <ds:schemaRef ds:uri="a8532c99-053d-4609-b0f3-590a322aae29"/>
    <ds:schemaRef ds:uri="15ffb055-6eb4-45a1-bc20-bf2ac0d420da"/>
    <ds:schemaRef ds:uri="http://purl.org/dc/elements/1.1/"/>
    <ds:schemaRef ds:uri="03defcac-0f78-428e-831b-ef4deed1ee9d"/>
    <ds:schemaRef ds:uri="725c79e5-42ce-4aa0-ac78-b6418001f0d2"/>
    <ds:schemaRef ds:uri="c91a514c-9034-4fa3-897a-8352025b26ed"/>
    <ds:schemaRef ds:uri="c150b595-addc-4a5f-a362-76477efe2a60"/>
    <ds:schemaRef ds:uri="4f9c820c-e7e2-444d-97ee-45f2b3485c1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Wisp</Template>
  <TotalTime>383</TotalTime>
  <Words>1546</Words>
  <Application>Microsoft Office PowerPoint</Application>
  <PresentationFormat>Widescreen</PresentationFormat>
  <Paragraphs>173</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Wisp</vt:lpstr>
      <vt:lpstr>Workshop 1:  A platform of understanding. </vt:lpstr>
      <vt:lpstr>           What we consider to be the nature of supervision, what we think the purpose of supervision is, will then determine all else…. the supervision relationship we seek to establish, the theories we draw on to guide us etc.…  </vt:lpstr>
      <vt:lpstr>It can be a fraught task however…!</vt:lpstr>
      <vt:lpstr>PowerPoint Presentation</vt:lpstr>
      <vt:lpstr>Common premises about supervision </vt:lpstr>
      <vt:lpstr>Common premises about what it is not  </vt:lpstr>
      <vt:lpstr>PowerPoint Presentation</vt:lpstr>
      <vt:lpstr>Clarification of terms </vt:lpstr>
      <vt:lpstr>Interprofessional supervision</vt:lpstr>
      <vt:lpstr> </vt:lpstr>
      <vt:lpstr>Parameters </vt:lpstr>
      <vt:lpstr>Theoretical and Philosophical positions and the underpinning emphases as to the nature of supervision…. </vt:lpstr>
      <vt:lpstr>References </vt:lpstr>
      <vt:lpstr>PowerPoint Presentation</vt:lpstr>
    </vt:vector>
  </TitlesOfParts>
  <Company>Waikato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Janet May</dc:creator>
  <cp:lastModifiedBy>Lynn Bruning</cp:lastModifiedBy>
  <cp:revision>45</cp:revision>
  <cp:lastPrinted>2016-02-28T01:06:02Z</cp:lastPrinted>
  <dcterms:created xsi:type="dcterms:W3CDTF">2016-02-22T01:00:14Z</dcterms:created>
  <dcterms:modified xsi:type="dcterms:W3CDTF">2024-02-25T22:13:48Z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0x010100F9E5406042B6D74281C386E82A9DE68400D818AB4205238740B9841BF5F2E070DF</vt:lpwstr>
  </property>
  <property fmtid="{D5CDD505-2E9C-101B-9397-08002B2CF9AE}" pid="3" name="Classified">
    <vt:lpwstr>1;#Document|2bc295bf-0bf1-44d1-9b2a-e81c04385a3a</vt:lpwstr>
  </property>
  <property fmtid="{D5CDD505-2E9C-101B-9397-08002B2CF9AE}" pid="4" name="AcademicYear">
    <vt:lpwstr>1760</vt:lpwstr>
  </property>
  <property fmtid="{D5CDD505-2E9C-101B-9397-08002B2CF9AE}" pid="5" name="MediaServiceImageTags">
    <vt:lpwstr/>
  </property>
  <property fmtid="{D5CDD505-2E9C-101B-9397-08002B2CF9AE}" pid="6" name="NMITYear">
    <vt:lpwstr>2024</vt:lpwstr>
  </property>
  <property fmtid="{D5CDD505-2E9C-101B-9397-08002B2CF9AE}" pid="7" name="Programmes">
    <vt:lpwstr/>
  </property>
  <property fmtid="{D5CDD505-2E9C-101B-9397-08002B2CF9AE}" pid="8" name="_dlc_DocId">
    <vt:lpwstr>U5RCTUST6MMN-1649693853-153432</vt:lpwstr>
  </property>
  <property fmtid="{D5CDD505-2E9C-101B-9397-08002B2CF9AE}" pid="9" name="_dlc_DocIdItemGuid">
    <vt:lpwstr>1983714f-c500-4628-9a65-4f436ad02b4f</vt:lpwstr>
  </property>
  <property fmtid="{D5CDD505-2E9C-101B-9397-08002B2CF9AE}" pid="10" name="_dlc_DocIdUrl">
    <vt:lpwstr>https://livenmitac.sharepoint.com/sites/hub-Academic/_layouts/15/DocIdRedir.aspx?ID=U5RCTUST6MMN-1649693853-153432, U5RCTUST6MMN-1649693853-153432</vt:lpwstr>
  </property>
  <property fmtid="{D5CDD505-2E9C-101B-9397-08002B2CF9AE}" pid="11" name="_docset_NoMedatataSyncRequired">
    <vt:lpwstr>False</vt:lpwstr>
  </property>
</Properties>
</file>