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5"/>
  </p:sldMasterIdLst>
  <p:notesMasterIdLst>
    <p:notesMasterId r:id="rId13"/>
  </p:notesMasterIdLst>
  <p:sldIdLst>
    <p:sldId id="256" r:id="rId6"/>
    <p:sldId id="259" r:id="rId7"/>
    <p:sldId id="260" r:id="rId8"/>
    <p:sldId id="264" r:id="rId9"/>
    <p:sldId id="267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89E48-7C64-2330-B1F5-DFC6E1827BE6}" v="1" dt="2024-03-06T03:50:06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nn Bruning" userId="S::lynn.bruning@nmit.ac.nz::863cbf6e-2a2c-426e-a7c3-dbcb50bb059e" providerId="AD" clId="Web-{012D0B39-BA9C-F315-857A-2D8A9A576D19}"/>
    <pc:docChg chg="modSld">
      <pc:chgData name="Lynn Bruning" userId="S::lynn.bruning@nmit.ac.nz::863cbf6e-2a2c-426e-a7c3-dbcb50bb059e" providerId="AD" clId="Web-{012D0B39-BA9C-F315-857A-2D8A9A576D19}" dt="2023-02-22T01:44:10.838" v="43" actId="20577"/>
      <pc:docMkLst>
        <pc:docMk/>
      </pc:docMkLst>
      <pc:sldChg chg="modSp">
        <pc:chgData name="Lynn Bruning" userId="S::lynn.bruning@nmit.ac.nz::863cbf6e-2a2c-426e-a7c3-dbcb50bb059e" providerId="AD" clId="Web-{012D0B39-BA9C-F315-857A-2D8A9A576D19}" dt="2023-02-22T01:42:52.819" v="6" actId="20577"/>
        <pc:sldMkLst>
          <pc:docMk/>
          <pc:sldMk cId="1182561069" sldId="256"/>
        </pc:sldMkLst>
        <pc:spChg chg="mod">
          <ac:chgData name="Lynn Bruning" userId="S::lynn.bruning@nmit.ac.nz::863cbf6e-2a2c-426e-a7c3-dbcb50bb059e" providerId="AD" clId="Web-{012D0B39-BA9C-F315-857A-2D8A9A576D19}" dt="2023-02-22T01:42:22.599" v="0" actId="20577"/>
          <ac:spMkLst>
            <pc:docMk/>
            <pc:sldMk cId="1182561069" sldId="256"/>
            <ac:spMk id="3" creationId="{00000000-0000-0000-0000-000000000000}"/>
          </ac:spMkLst>
        </pc:spChg>
        <pc:spChg chg="mod">
          <ac:chgData name="Lynn Bruning" userId="S::lynn.bruning@nmit.ac.nz::863cbf6e-2a2c-426e-a7c3-dbcb50bb059e" providerId="AD" clId="Web-{012D0B39-BA9C-F315-857A-2D8A9A576D19}" dt="2023-02-22T01:42:52.819" v="6" actId="20577"/>
          <ac:spMkLst>
            <pc:docMk/>
            <pc:sldMk cId="1182561069" sldId="256"/>
            <ac:spMk id="4" creationId="{00000000-0000-0000-0000-000000000000}"/>
          </ac:spMkLst>
        </pc:spChg>
      </pc:sldChg>
      <pc:sldChg chg="modSp">
        <pc:chgData name="Lynn Bruning" userId="S::lynn.bruning@nmit.ac.nz::863cbf6e-2a2c-426e-a7c3-dbcb50bb059e" providerId="AD" clId="Web-{012D0B39-BA9C-F315-857A-2D8A9A576D19}" dt="2023-02-22T01:43:22.993" v="16" actId="20577"/>
        <pc:sldMkLst>
          <pc:docMk/>
          <pc:sldMk cId="2107013817" sldId="259"/>
        </pc:sldMkLst>
        <pc:spChg chg="mod">
          <ac:chgData name="Lynn Bruning" userId="S::lynn.bruning@nmit.ac.nz::863cbf6e-2a2c-426e-a7c3-dbcb50bb059e" providerId="AD" clId="Web-{012D0B39-BA9C-F315-857A-2D8A9A576D19}" dt="2023-02-22T01:43:22.993" v="16" actId="20577"/>
          <ac:spMkLst>
            <pc:docMk/>
            <pc:sldMk cId="2107013817" sldId="259"/>
            <ac:spMk id="6" creationId="{00000000-0000-0000-0000-000000000000}"/>
          </ac:spMkLst>
        </pc:spChg>
      </pc:sldChg>
      <pc:sldChg chg="modSp">
        <pc:chgData name="Lynn Bruning" userId="S::lynn.bruning@nmit.ac.nz::863cbf6e-2a2c-426e-a7c3-dbcb50bb059e" providerId="AD" clId="Web-{012D0B39-BA9C-F315-857A-2D8A9A576D19}" dt="2023-02-22T01:43:33.899" v="24" actId="20577"/>
        <pc:sldMkLst>
          <pc:docMk/>
          <pc:sldMk cId="2306657926" sldId="260"/>
        </pc:sldMkLst>
        <pc:spChg chg="mod">
          <ac:chgData name="Lynn Bruning" userId="S::lynn.bruning@nmit.ac.nz::863cbf6e-2a2c-426e-a7c3-dbcb50bb059e" providerId="AD" clId="Web-{012D0B39-BA9C-F315-857A-2D8A9A576D19}" dt="2023-02-22T01:43:33.899" v="24" actId="20577"/>
          <ac:spMkLst>
            <pc:docMk/>
            <pc:sldMk cId="2306657926" sldId="260"/>
            <ac:spMk id="4" creationId="{00000000-0000-0000-0000-000000000000}"/>
          </ac:spMkLst>
        </pc:spChg>
      </pc:sldChg>
      <pc:sldChg chg="modSp">
        <pc:chgData name="Lynn Bruning" userId="S::lynn.bruning@nmit.ac.nz::863cbf6e-2a2c-426e-a7c3-dbcb50bb059e" providerId="AD" clId="Web-{012D0B39-BA9C-F315-857A-2D8A9A576D19}" dt="2023-02-22T01:43:47.040" v="31" actId="20577"/>
        <pc:sldMkLst>
          <pc:docMk/>
          <pc:sldMk cId="1513323956" sldId="261"/>
        </pc:sldMkLst>
        <pc:spChg chg="mod">
          <ac:chgData name="Lynn Bruning" userId="S::lynn.bruning@nmit.ac.nz::863cbf6e-2a2c-426e-a7c3-dbcb50bb059e" providerId="AD" clId="Web-{012D0B39-BA9C-F315-857A-2D8A9A576D19}" dt="2023-02-22T01:43:47.040" v="31" actId="20577"/>
          <ac:spMkLst>
            <pc:docMk/>
            <pc:sldMk cId="1513323956" sldId="261"/>
            <ac:spMk id="4" creationId="{00000000-0000-0000-0000-000000000000}"/>
          </ac:spMkLst>
        </pc:spChg>
      </pc:sldChg>
      <pc:sldChg chg="modSp">
        <pc:chgData name="Lynn Bruning" userId="S::lynn.bruning@nmit.ac.nz::863cbf6e-2a2c-426e-a7c3-dbcb50bb059e" providerId="AD" clId="Web-{012D0B39-BA9C-F315-857A-2D8A9A576D19}" dt="2023-02-22T01:43:57.807" v="36" actId="20577"/>
        <pc:sldMkLst>
          <pc:docMk/>
          <pc:sldMk cId="3913108785" sldId="262"/>
        </pc:sldMkLst>
        <pc:spChg chg="mod">
          <ac:chgData name="Lynn Bruning" userId="S::lynn.bruning@nmit.ac.nz::863cbf6e-2a2c-426e-a7c3-dbcb50bb059e" providerId="AD" clId="Web-{012D0B39-BA9C-F315-857A-2D8A9A576D19}" dt="2023-02-22T01:43:57.807" v="36" actId="20577"/>
          <ac:spMkLst>
            <pc:docMk/>
            <pc:sldMk cId="3913108785" sldId="262"/>
            <ac:spMk id="3" creationId="{00000000-0000-0000-0000-000000000000}"/>
          </ac:spMkLst>
        </pc:spChg>
      </pc:sldChg>
      <pc:sldChg chg="modSp">
        <pc:chgData name="Lynn Bruning" userId="S::lynn.bruning@nmit.ac.nz::863cbf6e-2a2c-426e-a7c3-dbcb50bb059e" providerId="AD" clId="Web-{012D0B39-BA9C-F315-857A-2D8A9A576D19}" dt="2023-02-22T01:44:10.838" v="43" actId="20577"/>
        <pc:sldMkLst>
          <pc:docMk/>
          <pc:sldMk cId="2220699022" sldId="263"/>
        </pc:sldMkLst>
        <pc:spChg chg="mod">
          <ac:chgData name="Lynn Bruning" userId="S::lynn.bruning@nmit.ac.nz::863cbf6e-2a2c-426e-a7c3-dbcb50bb059e" providerId="AD" clId="Web-{012D0B39-BA9C-F315-857A-2D8A9A576D19}" dt="2023-02-22T01:44:10.838" v="43" actId="20577"/>
          <ac:spMkLst>
            <pc:docMk/>
            <pc:sldMk cId="2220699022" sldId="263"/>
            <ac:spMk id="3" creationId="{00000000-0000-0000-0000-000000000000}"/>
          </ac:spMkLst>
        </pc:spChg>
      </pc:sldChg>
    </pc:docChg>
  </pc:docChgLst>
  <pc:docChgLst>
    <pc:chgData name="Lynn Bruning" userId="S::lynn.bruning@nmit.ac.nz::863cbf6e-2a2c-426e-a7c3-dbcb50bb059e" providerId="AD" clId="Web-{5B089E48-7C64-2330-B1F5-DFC6E1827BE6}"/>
    <pc:docChg chg="delSld">
      <pc:chgData name="Lynn Bruning" userId="S::lynn.bruning@nmit.ac.nz::863cbf6e-2a2c-426e-a7c3-dbcb50bb059e" providerId="AD" clId="Web-{5B089E48-7C64-2330-B1F5-DFC6E1827BE6}" dt="2024-03-06T03:50:06.673" v="0"/>
      <pc:docMkLst>
        <pc:docMk/>
      </pc:docMkLst>
      <pc:sldChg chg="del">
        <pc:chgData name="Lynn Bruning" userId="S::lynn.bruning@nmit.ac.nz::863cbf6e-2a2c-426e-a7c3-dbcb50bb059e" providerId="AD" clId="Web-{5B089E48-7C64-2330-B1F5-DFC6E1827BE6}" dt="2024-03-06T03:50:06.673" v="0"/>
        <pc:sldMkLst>
          <pc:docMk/>
          <pc:sldMk cId="700418070" sldId="257"/>
        </pc:sldMkLst>
      </pc:sldChg>
    </pc:docChg>
  </pc:docChgLst>
  <pc:docChgLst>
    <pc:chgData name="Lynn Bruning" userId="863cbf6e-2a2c-426e-a7c3-dbcb50bb059e" providerId="ADAL" clId="{D015AB1F-80BF-4E19-AFC3-0403AB585CF0}"/>
    <pc:docChg chg="custSel modSld">
      <pc:chgData name="Lynn Bruning" userId="863cbf6e-2a2c-426e-a7c3-dbcb50bb059e" providerId="ADAL" clId="{D015AB1F-80BF-4E19-AFC3-0403AB585CF0}" dt="2024-01-25T00:34:44.162" v="17" actId="207"/>
      <pc:docMkLst>
        <pc:docMk/>
      </pc:docMkLst>
      <pc:sldChg chg="modSp">
        <pc:chgData name="Lynn Bruning" userId="863cbf6e-2a2c-426e-a7c3-dbcb50bb059e" providerId="ADAL" clId="{D015AB1F-80BF-4E19-AFC3-0403AB585CF0}" dt="2024-01-25T00:33:05.648" v="9"/>
        <pc:sldMkLst>
          <pc:docMk/>
          <pc:sldMk cId="1182561069" sldId="256"/>
        </pc:sldMkLst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1182561069" sldId="256"/>
            <ac:spMk id="3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1182561069" sldId="256"/>
            <ac:spMk id="5" creationId="{00000000-0000-0000-0000-000000000000}"/>
          </ac:spMkLst>
        </pc:spChg>
      </pc:sldChg>
      <pc:sldChg chg="modSp">
        <pc:chgData name="Lynn Bruning" userId="863cbf6e-2a2c-426e-a7c3-dbcb50bb059e" providerId="ADAL" clId="{D015AB1F-80BF-4E19-AFC3-0403AB585CF0}" dt="2024-01-25T00:33:05.648" v="9"/>
        <pc:sldMkLst>
          <pc:docMk/>
          <pc:sldMk cId="700418070" sldId="257"/>
        </pc:sldMkLst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700418070" sldId="257"/>
            <ac:spMk id="2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700418070" sldId="257"/>
            <ac:spMk id="3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700418070" sldId="257"/>
            <ac:spMk id="4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700418070" sldId="257"/>
            <ac:spMk id="5" creationId="{00000000-0000-0000-0000-000000000000}"/>
          </ac:spMkLst>
        </pc:spChg>
      </pc:sldChg>
      <pc:sldChg chg="modSp">
        <pc:chgData name="Lynn Bruning" userId="863cbf6e-2a2c-426e-a7c3-dbcb50bb059e" providerId="ADAL" clId="{D015AB1F-80BF-4E19-AFC3-0403AB585CF0}" dt="2024-01-25T00:33:05.648" v="9"/>
        <pc:sldMkLst>
          <pc:docMk/>
          <pc:sldMk cId="2107013817" sldId="259"/>
        </pc:sldMkLst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107013817" sldId="259"/>
            <ac:spMk id="2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107013817" sldId="259"/>
            <ac:spMk id="4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107013817" sldId="259"/>
            <ac:spMk id="6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107013817" sldId="259"/>
            <ac:spMk id="7" creationId="{00000000-0000-0000-0000-000000000000}"/>
          </ac:spMkLst>
        </pc:spChg>
        <pc:graphicFrameChg chg="mod">
          <ac:chgData name="Lynn Bruning" userId="863cbf6e-2a2c-426e-a7c3-dbcb50bb059e" providerId="ADAL" clId="{D015AB1F-80BF-4E19-AFC3-0403AB585CF0}" dt="2024-01-25T00:33:05.648" v="9"/>
          <ac:graphicFrameMkLst>
            <pc:docMk/>
            <pc:sldMk cId="2107013817" sldId="259"/>
            <ac:graphicFrameMk id="5" creationId="{00000000-0000-0000-0000-000000000000}"/>
          </ac:graphicFrameMkLst>
        </pc:graphicFrameChg>
      </pc:sldChg>
      <pc:sldChg chg="modSp mod">
        <pc:chgData name="Lynn Bruning" userId="863cbf6e-2a2c-426e-a7c3-dbcb50bb059e" providerId="ADAL" clId="{D015AB1F-80BF-4E19-AFC3-0403AB585CF0}" dt="2024-01-25T00:33:05.648" v="9"/>
        <pc:sldMkLst>
          <pc:docMk/>
          <pc:sldMk cId="2306657926" sldId="260"/>
        </pc:sldMkLst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306657926" sldId="260"/>
            <ac:spMk id="2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306657926" sldId="260"/>
            <ac:spMk id="3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306657926" sldId="260"/>
            <ac:spMk id="4" creationId="{00000000-0000-0000-0000-000000000000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306657926" sldId="260"/>
            <ac:spMk id="5" creationId="{00000000-0000-0000-0000-000000000000}"/>
          </ac:spMkLst>
        </pc:spChg>
      </pc:sldChg>
      <pc:sldChg chg="modSp mod">
        <pc:chgData name="Lynn Bruning" userId="863cbf6e-2a2c-426e-a7c3-dbcb50bb059e" providerId="ADAL" clId="{D015AB1F-80BF-4E19-AFC3-0403AB585CF0}" dt="2024-01-25T00:33:28.960" v="11" actId="1076"/>
        <pc:sldMkLst>
          <pc:docMk/>
          <pc:sldMk cId="3344684834" sldId="264"/>
        </pc:sldMkLst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3344684834" sldId="264"/>
            <ac:spMk id="2" creationId="{CFA89969-3076-6FBE-973C-F19636B24138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3344684834" sldId="264"/>
            <ac:spMk id="3" creationId="{4E21893F-3472-B174-154A-E037B794F7DD}"/>
          </ac:spMkLst>
        </pc:spChg>
        <pc:picChg chg="mod">
          <ac:chgData name="Lynn Bruning" userId="863cbf6e-2a2c-426e-a7c3-dbcb50bb059e" providerId="ADAL" clId="{D015AB1F-80BF-4E19-AFC3-0403AB585CF0}" dt="2024-01-25T00:33:28.960" v="11" actId="1076"/>
          <ac:picMkLst>
            <pc:docMk/>
            <pc:sldMk cId="3344684834" sldId="264"/>
            <ac:picMk id="4" creationId="{DD6B437F-2B7C-AB63-A596-988C2ACEAB09}"/>
          </ac:picMkLst>
        </pc:picChg>
      </pc:sldChg>
      <pc:sldChg chg="modSp">
        <pc:chgData name="Lynn Bruning" userId="863cbf6e-2a2c-426e-a7c3-dbcb50bb059e" providerId="ADAL" clId="{D015AB1F-80BF-4E19-AFC3-0403AB585CF0}" dt="2024-01-25T00:34:03.520" v="14" actId="1076"/>
        <pc:sldMkLst>
          <pc:docMk/>
          <pc:sldMk cId="2993531093" sldId="265"/>
        </pc:sldMkLst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993531093" sldId="265"/>
            <ac:spMk id="2" creationId="{F682F120-CB89-E410-7E68-1D3C8DE777DC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2993531093" sldId="265"/>
            <ac:spMk id="3" creationId="{CAA9A8F3-0DB6-FC6B-BD0F-7FF7359EE07B}"/>
          </ac:spMkLst>
        </pc:spChg>
        <pc:picChg chg="mod">
          <ac:chgData name="Lynn Bruning" userId="863cbf6e-2a2c-426e-a7c3-dbcb50bb059e" providerId="ADAL" clId="{D015AB1F-80BF-4E19-AFC3-0403AB585CF0}" dt="2024-01-25T00:34:03.520" v="14" actId="1076"/>
          <ac:picMkLst>
            <pc:docMk/>
            <pc:sldMk cId="2993531093" sldId="265"/>
            <ac:picMk id="4098" creationId="{412AC672-1F13-069E-0DF9-714707729E45}"/>
          </ac:picMkLst>
        </pc:picChg>
      </pc:sldChg>
      <pc:sldChg chg="modSp mod">
        <pc:chgData name="Lynn Bruning" userId="863cbf6e-2a2c-426e-a7c3-dbcb50bb059e" providerId="ADAL" clId="{D015AB1F-80BF-4E19-AFC3-0403AB585CF0}" dt="2024-01-25T00:34:44.162" v="17" actId="207"/>
        <pc:sldMkLst>
          <pc:docMk/>
          <pc:sldMk cId="3956000148" sldId="266"/>
        </pc:sldMkLst>
        <pc:spChg chg="mod">
          <ac:chgData name="Lynn Bruning" userId="863cbf6e-2a2c-426e-a7c3-dbcb50bb059e" providerId="ADAL" clId="{D015AB1F-80BF-4E19-AFC3-0403AB585CF0}" dt="2024-01-25T00:33:05.744" v="10" actId="27636"/>
          <ac:spMkLst>
            <pc:docMk/>
            <pc:sldMk cId="3956000148" sldId="266"/>
            <ac:spMk id="2" creationId="{0B72AC52-6C7B-6FC7-AB0C-14EBF870C61C}"/>
          </ac:spMkLst>
        </pc:spChg>
        <pc:spChg chg="mod">
          <ac:chgData name="Lynn Bruning" userId="863cbf6e-2a2c-426e-a7c3-dbcb50bb059e" providerId="ADAL" clId="{D015AB1F-80BF-4E19-AFC3-0403AB585CF0}" dt="2024-01-25T00:34:44.162" v="17" actId="207"/>
          <ac:spMkLst>
            <pc:docMk/>
            <pc:sldMk cId="3956000148" sldId="266"/>
            <ac:spMk id="3" creationId="{694C19F7-4526-D00F-0963-DC9D60D4BCDB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3956000148" sldId="266"/>
            <ac:spMk id="4" creationId="{A8655923-D66F-AC89-DBCC-AFC67287D375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3956000148" sldId="266"/>
            <ac:spMk id="5" creationId="{3C962B10-AD6B-061E-CAF2-715A3D3AEE96}"/>
          </ac:spMkLst>
        </pc:spChg>
      </pc:sldChg>
      <pc:sldChg chg="modSp mod">
        <pc:chgData name="Lynn Bruning" userId="863cbf6e-2a2c-426e-a7c3-dbcb50bb059e" providerId="ADAL" clId="{D015AB1F-80BF-4E19-AFC3-0403AB585CF0}" dt="2024-01-25T00:33:48.841" v="13" actId="1076"/>
        <pc:sldMkLst>
          <pc:docMk/>
          <pc:sldMk cId="540402689" sldId="267"/>
        </pc:sldMkLst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540402689" sldId="267"/>
            <ac:spMk id="2" creationId="{BC3770F0-D6EC-0C65-E369-7BBB7395ED6B}"/>
          </ac:spMkLst>
        </pc:spChg>
        <pc:spChg chg="mod">
          <ac:chgData name="Lynn Bruning" userId="863cbf6e-2a2c-426e-a7c3-dbcb50bb059e" providerId="ADAL" clId="{D015AB1F-80BF-4E19-AFC3-0403AB585CF0}" dt="2024-01-25T00:33:05.648" v="9"/>
          <ac:spMkLst>
            <pc:docMk/>
            <pc:sldMk cId="540402689" sldId="267"/>
            <ac:spMk id="3" creationId="{19D1C690-C02B-A79C-F60C-6A673B63119B}"/>
          </ac:spMkLst>
        </pc:spChg>
        <pc:picChg chg="mod">
          <ac:chgData name="Lynn Bruning" userId="863cbf6e-2a2c-426e-a7c3-dbcb50bb059e" providerId="ADAL" clId="{D015AB1F-80BF-4E19-AFC3-0403AB585CF0}" dt="2024-01-25T00:33:48.841" v="13" actId="1076"/>
          <ac:picMkLst>
            <pc:docMk/>
            <pc:sldMk cId="540402689" sldId="267"/>
            <ac:picMk id="5" creationId="{8AB20F06-5FBC-85D6-9219-A47408491833}"/>
          </ac:picMkLst>
        </pc:picChg>
      </pc:sldChg>
    </pc:docChg>
  </pc:docChgLst>
  <pc:docChgLst>
    <pc:chgData name="Lynn Bruning" userId="S::lynn.bruning@nmit.ac.nz::863cbf6e-2a2c-426e-a7c3-dbcb50bb059e" providerId="AD" clId="Web-{589A1E62-519B-AAA1-9BAD-4A69F2641BD9}"/>
    <pc:docChg chg="modSld">
      <pc:chgData name="Lynn Bruning" userId="S::lynn.bruning@nmit.ac.nz::863cbf6e-2a2c-426e-a7c3-dbcb50bb059e" providerId="AD" clId="Web-{589A1E62-519B-AAA1-9BAD-4A69F2641BD9}" dt="2023-02-22T01:56:59.111" v="4" actId="20577"/>
      <pc:docMkLst>
        <pc:docMk/>
      </pc:docMkLst>
      <pc:sldChg chg="modSp">
        <pc:chgData name="Lynn Bruning" userId="S::lynn.bruning@nmit.ac.nz::863cbf6e-2a2c-426e-a7c3-dbcb50bb059e" providerId="AD" clId="Web-{589A1E62-519B-AAA1-9BAD-4A69F2641BD9}" dt="2023-02-22T01:56:59.111" v="4" actId="20577"/>
        <pc:sldMkLst>
          <pc:docMk/>
          <pc:sldMk cId="700418070" sldId="257"/>
        </pc:sldMkLst>
        <pc:spChg chg="mod">
          <ac:chgData name="Lynn Bruning" userId="S::lynn.bruning@nmit.ac.nz::863cbf6e-2a2c-426e-a7c3-dbcb50bb059e" providerId="AD" clId="Web-{589A1E62-519B-AAA1-9BAD-4A69F2641BD9}" dt="2023-02-22T01:56:59.111" v="4" actId="20577"/>
          <ac:spMkLst>
            <pc:docMk/>
            <pc:sldMk cId="700418070" sldId="257"/>
            <ac:spMk id="4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F8E745-7114-4E69-A66F-C6EE241CA1E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6FE202F-98FF-46B4-87DE-600C25574380}">
      <dgm:prSet phldrT="[Text]" custT="1"/>
      <dgm:spPr/>
      <dgm:t>
        <a:bodyPr/>
        <a:lstStyle/>
        <a:p>
          <a:r>
            <a:rPr lang="en-US" sz="2400" dirty="0">
              <a:latin typeface="Baskerville Old Face" pitchFamily="18" charset="0"/>
            </a:rPr>
            <a:t>Formative function </a:t>
          </a:r>
          <a:endParaRPr lang="en-NZ" sz="2400" dirty="0">
            <a:latin typeface="Baskerville Old Face" pitchFamily="18" charset="0"/>
          </a:endParaRPr>
        </a:p>
      </dgm:t>
    </dgm:pt>
    <dgm:pt modelId="{6777C5E4-5D16-4EAD-8A49-01B62B5898E7}" type="parTrans" cxnId="{E1284FC9-3386-4D85-B107-8F5ED9DADCAA}">
      <dgm:prSet/>
      <dgm:spPr/>
      <dgm:t>
        <a:bodyPr/>
        <a:lstStyle/>
        <a:p>
          <a:endParaRPr lang="en-NZ"/>
        </a:p>
      </dgm:t>
    </dgm:pt>
    <dgm:pt modelId="{811631E3-76A0-4F0F-ADFF-535018A9E9DC}" type="sibTrans" cxnId="{E1284FC9-3386-4D85-B107-8F5ED9DADCAA}">
      <dgm:prSet/>
      <dgm:spPr/>
      <dgm:t>
        <a:bodyPr/>
        <a:lstStyle/>
        <a:p>
          <a:endParaRPr lang="en-NZ"/>
        </a:p>
      </dgm:t>
    </dgm:pt>
    <dgm:pt modelId="{6435B153-5C6F-4463-8F43-D9CC0CBC068C}">
      <dgm:prSet phldrT="[Text]" custT="1"/>
      <dgm:spPr/>
      <dgm:t>
        <a:bodyPr/>
        <a:lstStyle/>
        <a:p>
          <a:r>
            <a:rPr lang="en-US" sz="2400" dirty="0">
              <a:latin typeface="Baskerville Old Face" pitchFamily="18" charset="0"/>
            </a:rPr>
            <a:t>Restorative Function</a:t>
          </a:r>
          <a:endParaRPr lang="en-NZ" sz="2400" dirty="0">
            <a:latin typeface="Baskerville Old Face" pitchFamily="18" charset="0"/>
          </a:endParaRPr>
        </a:p>
      </dgm:t>
    </dgm:pt>
    <dgm:pt modelId="{AFB35CCE-0486-457C-994C-9B7E3A48B398}" type="parTrans" cxnId="{4C1C92C0-EF77-44A4-BBF2-2FDEE0D980B0}">
      <dgm:prSet/>
      <dgm:spPr/>
      <dgm:t>
        <a:bodyPr/>
        <a:lstStyle/>
        <a:p>
          <a:endParaRPr lang="en-NZ"/>
        </a:p>
      </dgm:t>
    </dgm:pt>
    <dgm:pt modelId="{0167452F-0564-421E-9C09-E63568249492}" type="sibTrans" cxnId="{4C1C92C0-EF77-44A4-BBF2-2FDEE0D980B0}">
      <dgm:prSet/>
      <dgm:spPr/>
      <dgm:t>
        <a:bodyPr/>
        <a:lstStyle/>
        <a:p>
          <a:endParaRPr lang="en-NZ"/>
        </a:p>
      </dgm:t>
    </dgm:pt>
    <dgm:pt modelId="{789D6C21-D3BB-424A-ADAA-0E145D6CEDB0}">
      <dgm:prSet phldrT="[Text]" custT="1"/>
      <dgm:spPr/>
      <dgm:t>
        <a:bodyPr/>
        <a:lstStyle/>
        <a:p>
          <a:r>
            <a:rPr lang="en-US" sz="2400" dirty="0">
              <a:latin typeface="Baskerville Old Face" pitchFamily="18" charset="0"/>
            </a:rPr>
            <a:t>Normative function </a:t>
          </a:r>
          <a:endParaRPr lang="en-NZ" sz="2400" dirty="0">
            <a:latin typeface="Baskerville Old Face" pitchFamily="18" charset="0"/>
          </a:endParaRPr>
        </a:p>
      </dgm:t>
    </dgm:pt>
    <dgm:pt modelId="{E7909208-67F8-4C03-BC17-4074E2B3D834}" type="parTrans" cxnId="{FE7C25AE-2742-4219-B333-006817409D97}">
      <dgm:prSet/>
      <dgm:spPr/>
      <dgm:t>
        <a:bodyPr/>
        <a:lstStyle/>
        <a:p>
          <a:endParaRPr lang="en-NZ"/>
        </a:p>
      </dgm:t>
    </dgm:pt>
    <dgm:pt modelId="{55B1E13A-258B-4EDB-9FF7-022CE9CCE7A2}" type="sibTrans" cxnId="{FE7C25AE-2742-4219-B333-006817409D97}">
      <dgm:prSet/>
      <dgm:spPr/>
      <dgm:t>
        <a:bodyPr/>
        <a:lstStyle/>
        <a:p>
          <a:endParaRPr lang="en-NZ"/>
        </a:p>
      </dgm:t>
    </dgm:pt>
    <dgm:pt modelId="{94CE630E-7AE7-4D1E-8AE5-206B3F9EAC41}" type="pres">
      <dgm:prSet presAssocID="{C6F8E745-7114-4E69-A66F-C6EE241CA1ED}" presName="compositeShape" presStyleCnt="0">
        <dgm:presLayoutVars>
          <dgm:chMax val="7"/>
          <dgm:dir/>
          <dgm:resizeHandles val="exact"/>
        </dgm:presLayoutVars>
      </dgm:prSet>
      <dgm:spPr/>
    </dgm:pt>
    <dgm:pt modelId="{DC6545B6-AC9C-44B7-A95C-80AFC1813963}" type="pres">
      <dgm:prSet presAssocID="{D6FE202F-98FF-46B4-87DE-600C25574380}" presName="circ1" presStyleLbl="vennNode1" presStyleIdx="0" presStyleCnt="3"/>
      <dgm:spPr/>
    </dgm:pt>
    <dgm:pt modelId="{BE771EC3-E0BE-40B4-AD52-4AF8427FC2A0}" type="pres">
      <dgm:prSet presAssocID="{D6FE202F-98FF-46B4-87DE-600C255743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71682C6-099F-4CFE-A86A-2BD6733308A3}" type="pres">
      <dgm:prSet presAssocID="{6435B153-5C6F-4463-8F43-D9CC0CBC068C}" presName="circ2" presStyleLbl="vennNode1" presStyleIdx="1" presStyleCnt="3"/>
      <dgm:spPr/>
    </dgm:pt>
    <dgm:pt modelId="{A8048868-4305-4FD4-BB29-24D571196EC2}" type="pres">
      <dgm:prSet presAssocID="{6435B153-5C6F-4463-8F43-D9CC0CBC068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A24880F-1B4E-429B-911A-B656EF76B693}" type="pres">
      <dgm:prSet presAssocID="{789D6C21-D3BB-424A-ADAA-0E145D6CEDB0}" presName="circ3" presStyleLbl="vennNode1" presStyleIdx="2" presStyleCnt="3"/>
      <dgm:spPr/>
    </dgm:pt>
    <dgm:pt modelId="{B32E0E6B-580F-4997-BF5C-E350CAF98A6F}" type="pres">
      <dgm:prSet presAssocID="{789D6C21-D3BB-424A-ADAA-0E145D6CEDB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147D82C-E1D4-4D4E-AD48-FF2D91A4533A}" type="presOf" srcId="{D6FE202F-98FF-46B4-87DE-600C25574380}" destId="{BE771EC3-E0BE-40B4-AD52-4AF8427FC2A0}" srcOrd="1" destOrd="0" presId="urn:microsoft.com/office/officeart/2005/8/layout/venn1"/>
    <dgm:cxn modelId="{2D0A3E34-3563-4B0B-AE21-D9D4D06F46AC}" type="presOf" srcId="{C6F8E745-7114-4E69-A66F-C6EE241CA1ED}" destId="{94CE630E-7AE7-4D1E-8AE5-206B3F9EAC41}" srcOrd="0" destOrd="0" presId="urn:microsoft.com/office/officeart/2005/8/layout/venn1"/>
    <dgm:cxn modelId="{86B7CF63-6630-486C-B6D8-ED4A077D286C}" type="presOf" srcId="{D6FE202F-98FF-46B4-87DE-600C25574380}" destId="{DC6545B6-AC9C-44B7-A95C-80AFC1813963}" srcOrd="0" destOrd="0" presId="urn:microsoft.com/office/officeart/2005/8/layout/venn1"/>
    <dgm:cxn modelId="{E6B5014A-F74F-438E-9BF1-34EB97EC1CCE}" type="presOf" srcId="{789D6C21-D3BB-424A-ADAA-0E145D6CEDB0}" destId="{B32E0E6B-580F-4997-BF5C-E350CAF98A6F}" srcOrd="1" destOrd="0" presId="urn:microsoft.com/office/officeart/2005/8/layout/venn1"/>
    <dgm:cxn modelId="{98BF144E-B0CA-4EBC-88F1-46D7E28D12F2}" type="presOf" srcId="{6435B153-5C6F-4463-8F43-D9CC0CBC068C}" destId="{A8048868-4305-4FD4-BB29-24D571196EC2}" srcOrd="1" destOrd="0" presId="urn:microsoft.com/office/officeart/2005/8/layout/venn1"/>
    <dgm:cxn modelId="{AC1182A7-C2DE-4935-A35A-390E4C2E435C}" type="presOf" srcId="{789D6C21-D3BB-424A-ADAA-0E145D6CEDB0}" destId="{5A24880F-1B4E-429B-911A-B656EF76B693}" srcOrd="0" destOrd="0" presId="urn:microsoft.com/office/officeart/2005/8/layout/venn1"/>
    <dgm:cxn modelId="{FE7C25AE-2742-4219-B333-006817409D97}" srcId="{C6F8E745-7114-4E69-A66F-C6EE241CA1ED}" destId="{789D6C21-D3BB-424A-ADAA-0E145D6CEDB0}" srcOrd="2" destOrd="0" parTransId="{E7909208-67F8-4C03-BC17-4074E2B3D834}" sibTransId="{55B1E13A-258B-4EDB-9FF7-022CE9CCE7A2}"/>
    <dgm:cxn modelId="{4C1C92C0-EF77-44A4-BBF2-2FDEE0D980B0}" srcId="{C6F8E745-7114-4E69-A66F-C6EE241CA1ED}" destId="{6435B153-5C6F-4463-8F43-D9CC0CBC068C}" srcOrd="1" destOrd="0" parTransId="{AFB35CCE-0486-457C-994C-9B7E3A48B398}" sibTransId="{0167452F-0564-421E-9C09-E63568249492}"/>
    <dgm:cxn modelId="{E1284FC9-3386-4D85-B107-8F5ED9DADCAA}" srcId="{C6F8E745-7114-4E69-A66F-C6EE241CA1ED}" destId="{D6FE202F-98FF-46B4-87DE-600C25574380}" srcOrd="0" destOrd="0" parTransId="{6777C5E4-5D16-4EAD-8A49-01B62B5898E7}" sibTransId="{811631E3-76A0-4F0F-ADFF-535018A9E9DC}"/>
    <dgm:cxn modelId="{7250F3F5-0BB3-452E-AE00-2F33E2DD7A80}" type="presOf" srcId="{6435B153-5C6F-4463-8F43-D9CC0CBC068C}" destId="{C71682C6-099F-4CFE-A86A-2BD6733308A3}" srcOrd="0" destOrd="0" presId="urn:microsoft.com/office/officeart/2005/8/layout/venn1"/>
    <dgm:cxn modelId="{3617D04F-B4F3-4387-A79C-F6D929BC36BE}" type="presParOf" srcId="{94CE630E-7AE7-4D1E-8AE5-206B3F9EAC41}" destId="{DC6545B6-AC9C-44B7-A95C-80AFC1813963}" srcOrd="0" destOrd="0" presId="urn:microsoft.com/office/officeart/2005/8/layout/venn1"/>
    <dgm:cxn modelId="{109DCA84-45C4-435D-B6C4-5AF2B946BD5B}" type="presParOf" srcId="{94CE630E-7AE7-4D1E-8AE5-206B3F9EAC41}" destId="{BE771EC3-E0BE-40B4-AD52-4AF8427FC2A0}" srcOrd="1" destOrd="0" presId="urn:microsoft.com/office/officeart/2005/8/layout/venn1"/>
    <dgm:cxn modelId="{AC4EA560-A7AF-4067-8E21-9D00D82360DB}" type="presParOf" srcId="{94CE630E-7AE7-4D1E-8AE5-206B3F9EAC41}" destId="{C71682C6-099F-4CFE-A86A-2BD6733308A3}" srcOrd="2" destOrd="0" presId="urn:microsoft.com/office/officeart/2005/8/layout/venn1"/>
    <dgm:cxn modelId="{87D36D88-FF64-4433-9D3C-FF5D5D7CCD28}" type="presParOf" srcId="{94CE630E-7AE7-4D1E-8AE5-206B3F9EAC41}" destId="{A8048868-4305-4FD4-BB29-24D571196EC2}" srcOrd="3" destOrd="0" presId="urn:microsoft.com/office/officeart/2005/8/layout/venn1"/>
    <dgm:cxn modelId="{9D5DD34C-C253-4C07-9D52-7B063523C2A5}" type="presParOf" srcId="{94CE630E-7AE7-4D1E-8AE5-206B3F9EAC41}" destId="{5A24880F-1B4E-429B-911A-B656EF76B693}" srcOrd="4" destOrd="0" presId="urn:microsoft.com/office/officeart/2005/8/layout/venn1"/>
    <dgm:cxn modelId="{B60C56A5-7055-45BA-859C-B5B3864EA01B}" type="presParOf" srcId="{94CE630E-7AE7-4D1E-8AE5-206B3F9EAC41}" destId="{B32E0E6B-580F-4997-BF5C-E350CAF98A6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545B6-AC9C-44B7-A95C-80AFC1813963}">
      <dsp:nvSpPr>
        <dsp:cNvPr id="0" name=""/>
        <dsp:cNvSpPr/>
      </dsp:nvSpPr>
      <dsp:spPr>
        <a:xfrm>
          <a:off x="1085979" y="262147"/>
          <a:ext cx="3009641" cy="30096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Baskerville Old Face" pitchFamily="18" charset="0"/>
            </a:rPr>
            <a:t>Formative function </a:t>
          </a:r>
          <a:endParaRPr lang="en-NZ" sz="2400" kern="1200" dirty="0">
            <a:latin typeface="Baskerville Old Face" pitchFamily="18" charset="0"/>
          </a:endParaRPr>
        </a:p>
      </dsp:txBody>
      <dsp:txXfrm>
        <a:off x="1487264" y="788834"/>
        <a:ext cx="2207070" cy="1354338"/>
      </dsp:txXfrm>
    </dsp:sp>
    <dsp:sp modelId="{C71682C6-099F-4CFE-A86A-2BD6733308A3}">
      <dsp:nvSpPr>
        <dsp:cNvPr id="0" name=""/>
        <dsp:cNvSpPr/>
      </dsp:nvSpPr>
      <dsp:spPr>
        <a:xfrm>
          <a:off x="2171958" y="2143173"/>
          <a:ext cx="3009641" cy="30096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Baskerville Old Face" pitchFamily="18" charset="0"/>
            </a:rPr>
            <a:t>Restorative Function</a:t>
          </a:r>
          <a:endParaRPr lang="en-NZ" sz="2400" kern="1200" dirty="0">
            <a:latin typeface="Baskerville Old Face" pitchFamily="18" charset="0"/>
          </a:endParaRPr>
        </a:p>
      </dsp:txBody>
      <dsp:txXfrm>
        <a:off x="3092406" y="2920663"/>
        <a:ext cx="1805785" cy="1655303"/>
      </dsp:txXfrm>
    </dsp:sp>
    <dsp:sp modelId="{5A24880F-1B4E-429B-911A-B656EF76B693}">
      <dsp:nvSpPr>
        <dsp:cNvPr id="0" name=""/>
        <dsp:cNvSpPr/>
      </dsp:nvSpPr>
      <dsp:spPr>
        <a:xfrm>
          <a:off x="0" y="2143173"/>
          <a:ext cx="3009641" cy="30096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Baskerville Old Face" pitchFamily="18" charset="0"/>
            </a:rPr>
            <a:t>Normative function </a:t>
          </a:r>
          <a:endParaRPr lang="en-NZ" sz="2400" kern="1200" dirty="0">
            <a:latin typeface="Baskerville Old Face" pitchFamily="18" charset="0"/>
          </a:endParaRPr>
        </a:p>
      </dsp:txBody>
      <dsp:txXfrm>
        <a:off x="283407" y="2920663"/>
        <a:ext cx="1805785" cy="1655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26.72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46.149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46.48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46.71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13.01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13.780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14.61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15.40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15.88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32.109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32.52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1,'5'0,"1"0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27.86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33.02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33.27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5:33.47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1,'0'4,"0"7,9 5,17 18,3 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6:01.93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1954 1,'0'4,"-5"2,-10-1,-16 4,-8 9,3 7,4 2,7 2,-2 1,0-1,-1-5,-8-2,-8 4,0 7,-11 2,-1-5,-4-3,-14 7,-4 3,-2-1,4-1,5-8,-2 6,1 1,-5 5,-7-5,2-4,-13 7,2-3,2 6,13-4,14-7,10-10,10-7,3-11,3-9,9-4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28.49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29.99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42.57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43.54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44.359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45.09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1-15T23:33:45.89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C0327-8B6C-49AA-91D5-AB271DAA3FE1}" type="datetimeFigureOut">
              <a:rPr lang="en-NZ" smtClean="0"/>
              <a:t>5/03/2024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70BF3-ADAF-42DF-8652-6CDA75676DF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245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573C-B2BA-42BB-889A-ECA84EDF326F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EF72-DCAE-4472-A9BD-ED82019DF14C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2549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EF72-DCAE-4472-A9BD-ED82019DF14C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426995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EF72-DCAE-4472-A9BD-ED82019DF14C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68473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EF72-DCAE-4472-A9BD-ED82019DF14C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601185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EF72-DCAE-4472-A9BD-ED82019DF14C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2109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E0E5A-A8B9-4485-B491-240A319FCB55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42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3489-1CD7-44AA-A47D-21B1C2448E5F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7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853B-D58C-459E-AA3D-F038E0344071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5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2C6E-C566-4BF8-B937-A59303E50BE2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7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0167-D835-4425-A5D6-861FE6ED70B6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20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384C-F753-46A1-8431-F62506E490B4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82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47F5-910A-491C-AE35-AA88EBA512AE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3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95D9-6CEE-4554-B4DB-79EC2AB26933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3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BFF1-8D25-468D-A70C-46C3BC0848FB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6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6B60-0A7E-4C05-8C3B-0E3082203844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7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FEF72-DCAE-4472-A9BD-ED82019DF14C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4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openxmlformats.org/officeDocument/2006/relationships/customXml" Target="../ink/ink13.xml"/><Relationship Id="rId26" Type="http://schemas.openxmlformats.org/officeDocument/2006/relationships/customXml" Target="../ink/ink19.xml"/><Relationship Id="rId3" Type="http://schemas.openxmlformats.org/officeDocument/2006/relationships/image" Target="../media/image20.png"/><Relationship Id="rId21" Type="http://schemas.openxmlformats.org/officeDocument/2006/relationships/customXml" Target="../ink/ink15.xml"/><Relationship Id="rId34" Type="http://schemas.openxmlformats.org/officeDocument/2006/relationships/image" Target="../media/image11.png"/><Relationship Id="rId7" Type="http://schemas.openxmlformats.org/officeDocument/2006/relationships/customXml" Target="../ink/ink5.xml"/><Relationship Id="rId12" Type="http://schemas.openxmlformats.org/officeDocument/2006/relationships/customXml" Target="../ink/ink8.xml"/><Relationship Id="rId17" Type="http://schemas.openxmlformats.org/officeDocument/2006/relationships/customXml" Target="../ink/ink12.xml"/><Relationship Id="rId25" Type="http://schemas.openxmlformats.org/officeDocument/2006/relationships/customXml" Target="../ink/ink18.xml"/><Relationship Id="rId33" Type="http://schemas.openxmlformats.org/officeDocument/2006/relationships/customXml" Target="../ink/ink23.xml"/><Relationship Id="rId2" Type="http://schemas.openxmlformats.org/officeDocument/2006/relationships/customXml" Target="../ink/ink1.xml"/><Relationship Id="rId16" Type="http://schemas.openxmlformats.org/officeDocument/2006/relationships/customXml" Target="../ink/ink11.xml"/><Relationship Id="rId20" Type="http://schemas.openxmlformats.org/officeDocument/2006/relationships/customXml" Target="../ink/ink14.xml"/><Relationship Id="rId29" Type="http://schemas.openxmlformats.org/officeDocument/2006/relationships/customXml" Target="../ink/ink2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11" Type="http://schemas.openxmlformats.org/officeDocument/2006/relationships/image" Target="../media/image4.png"/><Relationship Id="rId24" Type="http://schemas.openxmlformats.org/officeDocument/2006/relationships/customXml" Target="../ink/ink17.xml"/><Relationship Id="rId32" Type="http://schemas.openxmlformats.org/officeDocument/2006/relationships/image" Target="../media/image3.jpeg"/><Relationship Id="rId5" Type="http://schemas.openxmlformats.org/officeDocument/2006/relationships/customXml" Target="../ink/ink3.xml"/><Relationship Id="rId15" Type="http://schemas.openxmlformats.org/officeDocument/2006/relationships/customXml" Target="../ink/ink10.xml"/><Relationship Id="rId23" Type="http://schemas.openxmlformats.org/officeDocument/2006/relationships/image" Target="../media/image7.png"/><Relationship Id="rId28" Type="http://schemas.openxmlformats.org/officeDocument/2006/relationships/customXml" Target="../ink/ink20.xml"/><Relationship Id="rId10" Type="http://schemas.openxmlformats.org/officeDocument/2006/relationships/customXml" Target="../ink/ink7.xml"/><Relationship Id="rId19" Type="http://schemas.openxmlformats.org/officeDocument/2006/relationships/image" Target="../media/image6.png"/><Relationship Id="rId31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customXml" Target="../ink/ink6.xml"/><Relationship Id="rId14" Type="http://schemas.openxmlformats.org/officeDocument/2006/relationships/customXml" Target="../ink/ink9.xml"/><Relationship Id="rId22" Type="http://schemas.openxmlformats.org/officeDocument/2006/relationships/customXml" Target="../ink/ink16.xml"/><Relationship Id="rId27" Type="http://schemas.openxmlformats.org/officeDocument/2006/relationships/image" Target="../media/image8.png"/><Relationship Id="rId30" Type="http://schemas.openxmlformats.org/officeDocument/2006/relationships/customXml" Target="../ink/ink22.xml"/><Relationship Id="rId8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1318437"/>
            <a:ext cx="8001000" cy="3561907"/>
          </a:xfrm>
        </p:spPr>
        <p:txBody>
          <a:bodyPr>
            <a:noAutofit/>
          </a:bodyPr>
          <a:lstStyle/>
          <a:p>
            <a:pPr algn="ctr"/>
            <a:br>
              <a:rPr lang="mi-NZ" sz="6600" dirty="0"/>
            </a:br>
            <a:r>
              <a:rPr lang="mi-NZ" sz="6600" dirty="0" err="1"/>
              <a:t>The</a:t>
            </a:r>
            <a:r>
              <a:rPr lang="mi-NZ" sz="6600" dirty="0"/>
              <a:t> </a:t>
            </a:r>
            <a:r>
              <a:rPr lang="mi-NZ" sz="6600" dirty="0" err="1"/>
              <a:t>Functions</a:t>
            </a:r>
            <a:r>
              <a:rPr lang="mi-NZ" sz="6600" dirty="0"/>
              <a:t> of Supervision</a:t>
            </a:r>
            <a:endParaRPr lang="en-NZ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NZ" sz="2800" b="1" dirty="0"/>
          </a:p>
          <a:p>
            <a:endParaRPr lang="en-NZ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437" y="6248400"/>
            <a:ext cx="7543800" cy="365125"/>
          </a:xfrm>
        </p:spPr>
        <p:txBody>
          <a:bodyPr/>
          <a:lstStyle/>
          <a:p>
            <a:r>
              <a:rPr lang="en-US" sz="1800" b="1" dirty="0"/>
              <a:t>NMIT/Te Pukenga PPS802   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6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Three Functions of Supervision</a:t>
            </a:r>
            <a:endParaRPr lang="en-NZ" dirty="0"/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idx="1"/>
          </p:nvPr>
        </p:nvGraphicFramePr>
        <p:xfrm>
          <a:off x="6323013" y="446088"/>
          <a:ext cx="5181600" cy="5414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Interactive Model  Proctor  &amp; </a:t>
            </a:r>
            <a:r>
              <a:rPr lang="en-US" altLang="en-US" b="1" dirty="0" err="1">
                <a:ea typeface="ＭＳ Ｐゴシック" panose="020B0600070205080204" pitchFamily="34" charset="-128"/>
              </a:rPr>
              <a:t>Inskipp</a:t>
            </a:r>
            <a:r>
              <a:rPr lang="en-US" altLang="en-US" b="1" dirty="0">
                <a:ea typeface="ＭＳ Ｐゴシック" panose="020B0600070205080204" pitchFamily="34" charset="-128"/>
              </a:rPr>
              <a:t> (1993) </a:t>
            </a:r>
            <a:br>
              <a:rPr lang="en-NZ" dirty="0"/>
            </a:b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NMIT /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Pukenga</a:t>
            </a:r>
            <a:r>
              <a:rPr lang="en-US" dirty="0"/>
              <a:t> PPS802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1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dirty="0"/>
              <a:t>The tasks of the supervisor in each function of supervision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n-US" u="sng" dirty="0"/>
              <a:t>Restorative </a:t>
            </a:r>
            <a:r>
              <a:rPr lang="en-US" dirty="0"/>
              <a:t>…. concerned with how the supervisee responds emotionally to the stresses and demands of working in the health care environment </a:t>
            </a:r>
          </a:p>
          <a:p>
            <a:pPr>
              <a:buFontTx/>
              <a:buNone/>
              <a:defRPr/>
            </a:pPr>
            <a:r>
              <a:rPr lang="en-US" dirty="0"/>
              <a:t>  </a:t>
            </a:r>
          </a:p>
          <a:p>
            <a:pPr marL="0" indent="0">
              <a:buFont typeface="Arial" charset="0"/>
              <a:buNone/>
              <a:defRPr/>
            </a:pPr>
            <a:r>
              <a:rPr lang="en-NZ" u="sng" dirty="0"/>
              <a:t>Normative </a:t>
            </a:r>
            <a:r>
              <a:rPr lang="en-NZ" dirty="0"/>
              <a:t>....concerned with maintaining and monitoring  the effectiveness of the supervisee’s everyday health care work.</a:t>
            </a:r>
          </a:p>
          <a:p>
            <a:pPr marL="0" indent="0">
              <a:buFont typeface="Arial" charset="0"/>
              <a:buNone/>
              <a:defRPr/>
            </a:pPr>
            <a:r>
              <a:rPr lang="en-NZ" dirty="0"/>
              <a:t>  </a:t>
            </a:r>
          </a:p>
          <a:p>
            <a:pPr>
              <a:spcBef>
                <a:spcPts val="600"/>
              </a:spcBef>
              <a:buFont typeface="Arial" charset="0"/>
              <a:buNone/>
              <a:defRPr/>
            </a:pPr>
            <a:r>
              <a:rPr lang="en-NZ" u="sng" dirty="0"/>
              <a:t>Formative </a:t>
            </a:r>
            <a:r>
              <a:rPr lang="en-US" dirty="0">
                <a:cs typeface="Calibri" pitchFamily="34" charset="0"/>
              </a:rPr>
              <a:t>…..concerned with the continued development of the skills, abilities and understandings of the supervisee through regular reflection on practice working in the health care environment.</a:t>
            </a:r>
          </a:p>
          <a:p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NMIT /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Pukenga</a:t>
            </a:r>
            <a:r>
              <a:rPr lang="en-US" dirty="0"/>
              <a:t>  PPS802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65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A89969-3076-6FBE-973C-F19636B24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21893F-3472-B174-154A-E037B794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6B437F-2B7C-AB63-A596-988C2ACEA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1783" y="557212"/>
            <a:ext cx="8763000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8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C3770F0-D6EC-0C65-E369-7BBB7395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D1C690-C02B-A79C-F60C-6A673B63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0F06-5FBC-85D6-9219-A47408491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837" y="575679"/>
            <a:ext cx="6774024" cy="54612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E9C1E7-438F-0868-F064-F221C7DFFE0B}"/>
              </a:ext>
            </a:extLst>
          </p:cNvPr>
          <p:cNvSpPr txBox="1"/>
          <p:nvPr/>
        </p:nvSpPr>
        <p:spPr>
          <a:xfrm>
            <a:off x="7744408" y="1091682"/>
            <a:ext cx="34803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Developed by Rod Baxter &amp; </a:t>
            </a:r>
            <a:r>
              <a:rPr lang="en-NZ" dirty="0" err="1"/>
              <a:t>Trissel</a:t>
            </a:r>
            <a:r>
              <a:rPr lang="en-NZ" dirty="0"/>
              <a:t> Mayor’s Supervision Scrapbook (for supervisors working with young people)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r>
              <a:rPr lang="en-NZ" dirty="0"/>
              <a:t>This is based on the work of counselling's Bridget Proctor (1988) and social works Kadushin (1992)</a:t>
            </a:r>
          </a:p>
        </p:txBody>
      </p:sp>
    </p:spTree>
    <p:extLst>
      <p:ext uri="{BB962C8B-B14F-4D97-AF65-F5344CB8AC3E}">
        <p14:creationId xmlns:p14="http://schemas.microsoft.com/office/powerpoint/2010/main" val="540402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82F120-CB89-E410-7E68-1D3C8DE7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A9A8F3-0DB6-FC6B-BD0F-7FF7359E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794A5B7-20BE-23B5-E8CE-98DBDC134FDF}"/>
              </a:ext>
            </a:extLst>
          </p:cNvPr>
          <p:cNvGrpSpPr/>
          <p:nvPr/>
        </p:nvGrpSpPr>
        <p:grpSpPr>
          <a:xfrm>
            <a:off x="3428565" y="3171585"/>
            <a:ext cx="360" cy="360"/>
            <a:chOff x="3428565" y="3171585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B864FE99-3A23-1D79-810E-E5FDD0BA8B75}"/>
                    </a:ext>
                  </a:extLst>
                </p14:cNvPr>
                <p14:cNvContentPartPr/>
                <p14:nvPr/>
              </p14:nvContentPartPr>
              <p14:xfrm>
                <a:off x="3428565" y="3171585"/>
                <a:ext cx="360" cy="3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B864FE99-3A23-1D79-810E-E5FDD0BA8B7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410565" y="306394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C33F20B-D4C6-6A62-475F-43D50A20CA2F}"/>
                    </a:ext>
                  </a:extLst>
                </p14:cNvPr>
                <p14:cNvContentPartPr/>
                <p14:nvPr/>
              </p14:nvContentPartPr>
              <p14:xfrm>
                <a:off x="3428565" y="3171585"/>
                <a:ext cx="360" cy="3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C33F20B-D4C6-6A62-475F-43D50A20CA2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410565" y="306394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63FBA4A-15D2-DE39-40D2-32DDD3BC87A3}"/>
                    </a:ext>
                  </a:extLst>
                </p14:cNvPr>
                <p14:cNvContentPartPr/>
                <p14:nvPr/>
              </p14:nvContentPartPr>
              <p14:xfrm>
                <a:off x="3428565" y="3171585"/>
                <a:ext cx="360" cy="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63FBA4A-15D2-DE39-40D2-32DDD3BC87A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410565" y="306394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9F5E772-BA3F-21E5-1B24-834F78EA2918}"/>
                  </a:ext>
                </a:extLst>
              </p14:cNvPr>
              <p14:cNvContentPartPr/>
              <p14:nvPr/>
            </p14:nvContentPartPr>
            <p14:xfrm>
              <a:off x="3943005" y="3171585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9F5E772-BA3F-21E5-1B24-834F78EA291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25365" y="3063945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CE0BAF46-CAB7-8171-D145-D08E791E9F08}"/>
              </a:ext>
            </a:extLst>
          </p:cNvPr>
          <p:cNvGrpSpPr/>
          <p:nvPr/>
        </p:nvGrpSpPr>
        <p:grpSpPr>
          <a:xfrm>
            <a:off x="5162325" y="2457345"/>
            <a:ext cx="360" cy="360"/>
            <a:chOff x="5162325" y="2457345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76159A7-1B42-6080-6CA5-A79AF13581AF}"/>
                    </a:ext>
                  </a:extLst>
                </p14:cNvPr>
                <p14:cNvContentPartPr/>
                <p14:nvPr/>
              </p14:nvContentPartPr>
              <p14:xfrm>
                <a:off x="5162325" y="2457345"/>
                <a:ext cx="360" cy="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76159A7-1B42-6080-6CA5-A79AF13581A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144685" y="234934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D3E15141-CDBF-15A9-CD91-71C5B4DBB839}"/>
                    </a:ext>
                  </a:extLst>
                </p14:cNvPr>
                <p14:cNvContentPartPr/>
                <p14:nvPr/>
              </p14:nvContentPartPr>
              <p14:xfrm>
                <a:off x="5162325" y="2457345"/>
                <a:ext cx="360" cy="3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D3E15141-CDBF-15A9-CD91-71C5B4DBB83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144685" y="234934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4A91CB4-3F60-9A5F-123F-B37534D21442}"/>
                  </a:ext>
                </a:extLst>
              </p14:cNvPr>
              <p14:cNvContentPartPr/>
              <p14:nvPr/>
            </p14:nvContentPartPr>
            <p14:xfrm>
              <a:off x="12849045" y="2314065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4A91CB4-3F60-9A5F-123F-B37534D2144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831045" y="2206425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AB6AF33-9CC5-6462-B1B9-DF9522F98944}"/>
                  </a:ext>
                </a:extLst>
              </p14:cNvPr>
              <p14:cNvContentPartPr/>
              <p14:nvPr/>
            </p14:nvContentPartPr>
            <p14:xfrm>
              <a:off x="5029125" y="2990145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AB6AF33-9CC5-6462-B1B9-DF9522F9894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11125" y="2882505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5FF820F9-1EEE-6BED-6BDB-421FBF37C1CF}"/>
              </a:ext>
            </a:extLst>
          </p:cNvPr>
          <p:cNvGrpSpPr/>
          <p:nvPr/>
        </p:nvGrpSpPr>
        <p:grpSpPr>
          <a:xfrm>
            <a:off x="3904845" y="3057105"/>
            <a:ext cx="360" cy="360"/>
            <a:chOff x="3904845" y="3057105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CBE1E845-F15A-3DD4-A9BE-28A144364B0B}"/>
                    </a:ext>
                  </a:extLst>
                </p14:cNvPr>
                <p14:cNvContentPartPr/>
                <p14:nvPr/>
              </p14:nvContentPartPr>
              <p14:xfrm>
                <a:off x="3904845" y="3057105"/>
                <a:ext cx="360" cy="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CBE1E845-F15A-3DD4-A9BE-28A144364B0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86845" y="294946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B64031D-9810-53D8-7887-0B98EFDB027C}"/>
                    </a:ext>
                  </a:extLst>
                </p14:cNvPr>
                <p14:cNvContentPartPr/>
                <p14:nvPr/>
              </p14:nvContentPartPr>
              <p14:xfrm>
                <a:off x="3904845" y="3057105"/>
                <a:ext cx="360" cy="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B64031D-9810-53D8-7887-0B98EFDB027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86845" y="294946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864DC3C-DF00-4053-BB37-738550094561}"/>
                    </a:ext>
                  </a:extLst>
                </p14:cNvPr>
                <p14:cNvContentPartPr/>
                <p14:nvPr/>
              </p14:nvContentPartPr>
              <p14:xfrm>
                <a:off x="3904845" y="3057105"/>
                <a:ext cx="360" cy="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864DC3C-DF00-4053-BB37-73855009456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86845" y="294946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43FA78F-0BDF-6B41-0124-DB440BB5ADE4}"/>
                    </a:ext>
                  </a:extLst>
                </p14:cNvPr>
                <p14:cNvContentPartPr/>
                <p14:nvPr/>
              </p14:nvContentPartPr>
              <p14:xfrm>
                <a:off x="3904845" y="3057105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43FA78F-0BDF-6B41-0124-DB440BB5ADE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86845" y="294946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2FB199E-20C0-4A7F-3EDE-28F09D2EFFEA}"/>
                  </a:ext>
                </a:extLst>
              </p14:cNvPr>
              <p14:cNvContentPartPr/>
              <p14:nvPr/>
            </p14:nvContentPartPr>
            <p14:xfrm>
              <a:off x="2647725" y="2295345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2FB199E-20C0-4A7F-3EDE-28F09D2EFFE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29725" y="2187345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5221DD25-620E-F8D1-E90F-ACAAA1A7304D}"/>
              </a:ext>
            </a:extLst>
          </p:cNvPr>
          <p:cNvGrpSpPr/>
          <p:nvPr/>
        </p:nvGrpSpPr>
        <p:grpSpPr>
          <a:xfrm>
            <a:off x="3057045" y="2323785"/>
            <a:ext cx="38520" cy="19440"/>
            <a:chOff x="3057045" y="2323785"/>
            <a:chExt cx="38520" cy="194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D9A6BFF-EF24-2FED-22BF-ED333AD89198}"/>
                    </a:ext>
                  </a:extLst>
                </p14:cNvPr>
                <p14:cNvContentPartPr/>
                <p14:nvPr/>
              </p14:nvContentPartPr>
              <p14:xfrm>
                <a:off x="3057045" y="2342865"/>
                <a:ext cx="360" cy="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D9A6BFF-EF24-2FED-22BF-ED333AD8919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039045" y="223486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8D62B1D-C64D-C8FA-8F3F-2857909218BD}"/>
                    </a:ext>
                  </a:extLst>
                </p14:cNvPr>
                <p14:cNvContentPartPr/>
                <p14:nvPr/>
              </p14:nvContentPartPr>
              <p14:xfrm>
                <a:off x="3095205" y="2323785"/>
                <a:ext cx="360" cy="3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8D62B1D-C64D-C8FA-8F3F-2857909218B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077565" y="221614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82B8EA2-4DE5-D8DC-EAA3-A5C0A476FCCD}"/>
              </a:ext>
            </a:extLst>
          </p:cNvPr>
          <p:cNvGrpSpPr/>
          <p:nvPr/>
        </p:nvGrpSpPr>
        <p:grpSpPr>
          <a:xfrm>
            <a:off x="3914565" y="3342945"/>
            <a:ext cx="360" cy="360"/>
            <a:chOff x="3914565" y="3342945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1C9EF34-7154-E67C-B223-AB55D1F7445C}"/>
                    </a:ext>
                  </a:extLst>
                </p14:cNvPr>
                <p14:cNvContentPartPr/>
                <p14:nvPr/>
              </p14:nvContentPartPr>
              <p14:xfrm>
                <a:off x="3914565" y="3342945"/>
                <a:ext cx="360" cy="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1C9EF34-7154-E67C-B223-AB55D1F7445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896565" y="323494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1135E4E-9639-09D7-70FF-FEF31F27202C}"/>
                    </a:ext>
                  </a:extLst>
                </p14:cNvPr>
                <p14:cNvContentPartPr/>
                <p14:nvPr/>
              </p14:nvContentPartPr>
              <p14:xfrm>
                <a:off x="3914565" y="3342945"/>
                <a:ext cx="360" cy="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1135E4E-9639-09D7-70FF-FEF31F27202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896565" y="323494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47EBD37-D229-F175-16E8-335E39CAF1F2}"/>
                  </a:ext>
                </a:extLst>
              </p14:cNvPr>
              <p14:cNvContentPartPr/>
              <p14:nvPr/>
            </p14:nvContentPartPr>
            <p14:xfrm>
              <a:off x="685365" y="2790345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47EBD37-D229-F175-16E8-335E39CAF1F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67365" y="2682705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35D19952-C7BC-20AB-E432-FC0B0E784541}"/>
              </a:ext>
            </a:extLst>
          </p:cNvPr>
          <p:cNvGrpSpPr/>
          <p:nvPr/>
        </p:nvGrpSpPr>
        <p:grpSpPr>
          <a:xfrm>
            <a:off x="894885" y="2790345"/>
            <a:ext cx="33120" cy="37440"/>
            <a:chOff x="894885" y="2790345"/>
            <a:chExt cx="33120" cy="374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936C497-F29C-C13C-AD47-0325A2205647}"/>
                    </a:ext>
                  </a:extLst>
                </p14:cNvPr>
                <p14:cNvContentPartPr/>
                <p14:nvPr/>
              </p14:nvContentPartPr>
              <p14:xfrm>
                <a:off x="894885" y="2790345"/>
                <a:ext cx="432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936C497-F29C-C13C-AD47-0325A220564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76885" y="2682705"/>
                  <a:ext cx="3996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2F4916D-277D-59DC-7DCC-BF7E898D80D3}"/>
                    </a:ext>
                  </a:extLst>
                </p14:cNvPr>
                <p14:cNvContentPartPr/>
                <p14:nvPr/>
              </p14:nvContentPartPr>
              <p14:xfrm>
                <a:off x="904605" y="2790345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2F4916D-277D-59DC-7DCC-BF7E898D80D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86605" y="268270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08D2ABE-8640-65A0-D21F-E943CA5FFFE4}"/>
                    </a:ext>
                  </a:extLst>
                </p14:cNvPr>
                <p14:cNvContentPartPr/>
                <p14:nvPr/>
              </p14:nvContentPartPr>
              <p14:xfrm>
                <a:off x="904605" y="2790345"/>
                <a:ext cx="360" cy="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08D2ABE-8640-65A0-D21F-E943CA5FFFE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86605" y="2682705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0A132EC9-BF00-F77F-E706-E674FDBFC299}"/>
                    </a:ext>
                  </a:extLst>
                </p14:cNvPr>
                <p14:cNvContentPartPr/>
                <p14:nvPr/>
              </p14:nvContentPartPr>
              <p14:xfrm>
                <a:off x="904605" y="2790345"/>
                <a:ext cx="23400" cy="374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0A132EC9-BF00-F77F-E706-E674FDBFC29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886605" y="2682705"/>
                  <a:ext cx="59040" cy="2530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4098" name="Picture 2" descr="Safer Decision Making: Implementing Reflective Practice as an Integral  Component of Professional Supervision Promoting Quality Professional  Supervision. - ppt download">
            <a:extLst>
              <a:ext uri="{FF2B5EF4-FFF2-40B4-BE49-F238E27FC236}">
                <a16:creationId xmlns:a16="http://schemas.microsoft.com/office/drawing/2014/main" id="{412AC672-1F13-069E-0DF9-714707729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3">
            <p14:nvContentPartPr>
              <p14:cNvPr id="4096" name="Ink 4095">
                <a:extLst>
                  <a:ext uri="{FF2B5EF4-FFF2-40B4-BE49-F238E27FC236}">
                    <a16:creationId xmlns:a16="http://schemas.microsoft.com/office/drawing/2014/main" id="{78800A1C-A2FA-F4AA-48FC-28B44B692AFD}"/>
                  </a:ext>
                </a:extLst>
              </p14:cNvPr>
              <p14:cNvContentPartPr/>
              <p14:nvPr/>
            </p14:nvContentPartPr>
            <p14:xfrm>
              <a:off x="9964725" y="-105135"/>
              <a:ext cx="703440" cy="334080"/>
            </p14:xfrm>
          </p:contentPart>
        </mc:Choice>
        <mc:Fallback xmlns="">
          <p:pic>
            <p:nvPicPr>
              <p:cNvPr id="4096" name="Ink 4095">
                <a:extLst>
                  <a:ext uri="{FF2B5EF4-FFF2-40B4-BE49-F238E27FC236}">
                    <a16:creationId xmlns:a16="http://schemas.microsoft.com/office/drawing/2014/main" id="{78800A1C-A2FA-F4AA-48FC-28B44B692AF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9946725" y="-212775"/>
                <a:ext cx="739080" cy="54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353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2AC52-6C7B-6FC7-AB0C-14EBF870C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497049"/>
          </a:xfrm>
        </p:spPr>
        <p:txBody>
          <a:bodyPr>
            <a:normAutofit fontScale="90000"/>
          </a:bodyPr>
          <a:lstStyle/>
          <a:p>
            <a:r>
              <a:rPr lang="en-NZ" sz="2800" dirty="0">
                <a:latin typeface="Arial Black" panose="020B0A04020102020204" pitchFamily="34" charset="0"/>
              </a:rPr>
              <a:t>References: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C19F7-4526-D00F-0963-DC9D60D4B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824" y="1375794"/>
            <a:ext cx="9582538" cy="4796405"/>
          </a:xfrm>
        </p:spPr>
        <p:txBody>
          <a:bodyPr>
            <a:normAutofit/>
          </a:bodyPr>
          <a:lstStyle/>
          <a:p>
            <a:r>
              <a:rPr lang="en-NZ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Baxter, R., &amp; Mayor, T. (</a:t>
            </a:r>
            <a:r>
              <a:rPr lang="en-NZ" altLang="en-US" sz="1700" b="1" dirty="0" err="1">
                <a:solidFill>
                  <a:schemeClr val="accent4"/>
                </a:solidFill>
                <a:ea typeface="ＭＳ Ｐゴシック" panose="020B0600070205080204" pitchFamily="34" charset="-128"/>
              </a:rPr>
              <a:t>n.d</a:t>
            </a:r>
            <a:r>
              <a:rPr lang="en-NZ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). </a:t>
            </a:r>
            <a:r>
              <a:rPr lang="en-NZ" altLang="en-US" sz="1700" b="1" i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Supervision Scrapbook</a:t>
            </a:r>
            <a:r>
              <a:rPr lang="en-NZ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.</a:t>
            </a:r>
          </a:p>
          <a:p>
            <a:endParaRPr lang="en-NZ" altLang="en-US" sz="1700" b="1" dirty="0">
              <a:solidFill>
                <a:schemeClr val="accent4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Fox, R. (1989). Relationship: The cornerstone of 	clinical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NZ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        supervision. </a:t>
            </a:r>
            <a:r>
              <a:rPr lang="en-NZ" altLang="en-US" sz="1700" b="1" i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Social Casework, 70, 146-	152</a:t>
            </a:r>
            <a:r>
              <a:rPr lang="en-NZ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.</a:t>
            </a:r>
          </a:p>
          <a:p>
            <a:endParaRPr lang="en-NZ" altLang="en-US" sz="1700" b="1" dirty="0">
              <a:solidFill>
                <a:schemeClr val="accent4"/>
              </a:solidFill>
              <a:ea typeface="ＭＳ Ｐゴシック" panose="020B0600070205080204" pitchFamily="34" charset="-128"/>
            </a:endParaRPr>
          </a:p>
          <a:p>
            <a:r>
              <a:rPr lang="en-NZ" altLang="en-US" sz="1700" b="1" dirty="0" err="1">
                <a:solidFill>
                  <a:schemeClr val="accent4"/>
                </a:solidFill>
                <a:ea typeface="ＭＳ Ｐゴシック" panose="020B0600070205080204" pitchFamily="34" charset="-128"/>
              </a:rPr>
              <a:t>Inskipp</a:t>
            </a:r>
            <a:r>
              <a:rPr lang="en-NZ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, F., &amp; Proctor, B. (1993). </a:t>
            </a:r>
            <a:r>
              <a:rPr lang="en-NZ" altLang="en-US" sz="1700" b="1" i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Making the most of 	supervision: A professional development 	resource.</a:t>
            </a:r>
          </a:p>
          <a:p>
            <a:r>
              <a:rPr lang="en-NZ" altLang="en-US" sz="1700" b="1" i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     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Kadushin, A., &amp; Harkness, D. (2002)  </a:t>
            </a:r>
            <a:r>
              <a:rPr lang="en-US" altLang="en-US" sz="1700" b="1" i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Supervision in Social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        </a:t>
            </a:r>
            <a:r>
              <a:rPr lang="en-US" altLang="en-US" sz="1700" b="1" i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Work.</a:t>
            </a:r>
            <a:r>
              <a:rPr lang="en-US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  University of Columbia Press.</a:t>
            </a:r>
          </a:p>
          <a:p>
            <a:endParaRPr lang="en-US" altLang="en-US" sz="1700" b="1" dirty="0">
              <a:solidFill>
                <a:schemeClr val="accent4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NZ" altLang="en-US" sz="1700" b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Morrison, T. (2005). </a:t>
            </a:r>
            <a:r>
              <a:rPr lang="en-NZ" altLang="en-US" sz="1700" b="1" i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Staff supervision in social care: 	Making a real difference for staff and service users.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NZ" altLang="en-US" sz="1700" b="1" i="1" dirty="0">
                <a:solidFill>
                  <a:schemeClr val="accent4"/>
                </a:solidFill>
                <a:ea typeface="ＭＳ Ｐゴシック" panose="020B0600070205080204" pitchFamily="34" charset="-128"/>
              </a:rPr>
              <a:t>        Pavilion.</a:t>
            </a:r>
            <a:endParaRPr lang="en-NZ" altLang="en-US" sz="1700" b="1" dirty="0">
              <a:solidFill>
                <a:schemeClr val="accent4"/>
              </a:solidFill>
              <a:ea typeface="ＭＳ Ｐゴシック" panose="020B0600070205080204" pitchFamily="34" charset="-128"/>
            </a:endParaRPr>
          </a:p>
          <a:p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655923-D66F-AC89-DBCC-AFC67287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NMIT PPS802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62B10-AD6B-061E-CAF2-715A3D3A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0014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activity xmlns="4f9c820c-e7e2-444d-97ee-45f2b3485c1d">Resources</Subactivity>
    <BusinessValue xmlns="4f9c820c-e7e2-444d-97ee-45f2b3485c1d" xsi:nil="true"/>
    <PRADateDisposal xmlns="4f9c820c-e7e2-444d-97ee-45f2b3485c1d" xsi:nil="true"/>
    <KeyWords xmlns="15ffb055-6eb4-45a1-bc20-bf2ac0d420da" xsi:nil="true"/>
    <SecurityClassification xmlns="15ffb055-6eb4-45a1-bc20-bf2ac0d420da" xsi:nil="true"/>
    <PRADate3 xmlns="4f9c820c-e7e2-444d-97ee-45f2b3485c1d" xsi:nil="true"/>
    <NMITProgramme xmlns="c150b595-addc-4a5f-a362-76477efe2a60" xsi:nil="true"/>
    <NMITCourse xmlns="c150b595-addc-4a5f-a362-76477efe2a60">PPS802 Professional Supervision 1</NMITCourse>
    <PRAText5 xmlns="4f9c820c-e7e2-444d-97ee-45f2b3485c1d" xsi:nil="true"/>
    <Level2 xmlns="c91a514c-9034-4fa3-897a-8352025b26ed">NA</Level2>
    <Activity xmlns="4f9c820c-e7e2-444d-97ee-45f2b3485c1d">Course Delivery</Activity>
    <AggregationStatus xmlns="4f9c820c-e7e2-444d-97ee-45f2b3485c1d">Normal</AggregationStatus>
    <NMITCourseCode xmlns="c150b595-addc-4a5f-a362-76477efe2a60">PPS802</NMITCourseCode>
    <lcf76f155ced4ddcb4097134ff3c332f xmlns="a8532c99-053d-4609-b0f3-590a322aae29">
      <Terms xmlns="http://schemas.microsoft.com/office/infopath/2007/PartnerControls"/>
    </lcf76f155ced4ddcb4097134ff3c332f>
    <CategoryValue xmlns="4f9c820c-e7e2-444d-97ee-45f2b3485c1d">Workshops</CategoryValue>
    <PRADate2 xmlns="4f9c820c-e7e2-444d-97ee-45f2b3485c1d" xsi:nil="true"/>
    <Case xmlns="4f9c820c-e7e2-444d-97ee-45f2b3485c1d">PPS802 Professional Supervision 1</Case>
    <PRAText1 xmlns="4f9c820c-e7e2-444d-97ee-45f2b3485c1d" xsi:nil="true"/>
    <PRAText4 xmlns="4f9c820c-e7e2-444d-97ee-45f2b3485c1d" xsi:nil="true"/>
    <Level3 xmlns="c91a514c-9034-4fa3-897a-8352025b26ed" xsi:nil="true"/>
    <NMITArea xmlns="c150b595-addc-4a5f-a362-76477efe2a60">Health and Wellbeing</NMITArea>
    <Team xmlns="c91a514c-9034-4fa3-897a-8352025b26ed" xsi:nil="true"/>
    <Moderation xmlns="c150b595-addc-4a5f-a362-76477efe2a60">false</Moderation>
    <of760f40dbcf4641bc337cc18ad19c9c xmlns="a8532c99-053d-4609-b0f3-590a322aae29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2024</TermName>
          <TermId xmlns="http://schemas.microsoft.com/office/infopath/2007/PartnerControls">9668adf8-6e72-4029-a1cf-b51b0f188b05</TermId>
        </TermInfo>
      </Terms>
    </of760f40dbcf4641bc337cc18ad19c9c>
    <Project xmlns="4f9c820c-e7e2-444d-97ee-45f2b3485c1d">NA</Project>
    <CourseStatus xmlns="c150b595-addc-4a5f-a362-76477efe2a60">Active</CourseStatus>
    <NMITGroup xmlns="c150b595-addc-4a5f-a362-76477efe2a60">Social Sciences</NMITGroup>
    <FunctionGroup xmlns="4f9c820c-e7e2-444d-97ee-45f2b3485c1d">Education</FunctionGroup>
    <Function xmlns="4f9c820c-e7e2-444d-97ee-45f2b3485c1d">Academic Delivery</Function>
    <RelatedPeople xmlns="4f9c820c-e7e2-444d-97ee-45f2b3485c1d">
      <UserInfo>
        <DisplayName/>
        <AccountId xsi:nil="true"/>
        <AccountType/>
      </UserInfo>
    </RelatedPeople>
    <AggregationNarrative xmlns="725c79e5-42ce-4aa0-ac78-b6418001f0d2" xsi:nil="true"/>
    <Channel xmlns="c91a514c-9034-4fa3-897a-8352025b26ed">NA</Channel>
    <PRAType xmlns="4f9c820c-e7e2-444d-97ee-45f2b3485c1d">Doc</PRAType>
    <PRADate1 xmlns="4f9c820c-e7e2-444d-97ee-45f2b3485c1d" xsi:nil="true"/>
    <DocumentType xmlns="4f9c820c-e7e2-444d-97ee-45f2b3485c1d" xsi:nil="true"/>
    <PRAText3 xmlns="4f9c820c-e7e2-444d-97ee-45f2b3485c1d" xsi:nil="true"/>
    <Priority xmlns="03defcac-0f78-428e-831b-ef4deed1ee9d">NA</Priority>
    <Narrative xmlns="4f9c820c-e7e2-444d-97ee-45f2b3485c1d" xsi:nil="true"/>
    <CategoryName xmlns="4f9c820c-e7e2-444d-97ee-45f2b3485c1d">OPERATIONAL</CategoryName>
    <PRADateTrigger xmlns="4f9c820c-e7e2-444d-97ee-45f2b3485c1d" xsi:nil="true"/>
    <e901982cccc34bcfb7ea5c390587ecf2 xmlns="c150b595-addc-4a5f-a362-76477efe2a60">
      <Terms xmlns="http://schemas.microsoft.com/office/infopath/2007/PartnerControls"/>
    </e901982cccc34bcfb7ea5c390587ecf2>
    <TaxCatchAll xmlns="c150b595-addc-4a5f-a362-76477efe2a60">
      <Value>1760</Value>
    </TaxCatchAll>
    <PRAText2 xmlns="4f9c820c-e7e2-444d-97ee-45f2b3485c1d" xsi:nil="true"/>
    <OverrideLabel xmlns="c150b595-addc-4a5f-a362-76477efe2a60" xsi:nil="true"/>
    <SetLabel xmlns="c150b595-addc-4a5f-a362-76477efe2a60">D10M</SetLabe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F9E5406042B6D74281C386E82A9DE68400D818AB4205238740B9841BF5F2E070DF" ma:contentTypeVersion="74" ma:contentTypeDescription="Create a new document." ma:contentTypeScope="" ma:versionID="233eded4ef9710effde23a0c07d8d83a">
  <xsd:schema xmlns:xsd="http://www.w3.org/2001/XMLSchema" xmlns:xs="http://www.w3.org/2001/XMLSchema" xmlns:p="http://schemas.microsoft.com/office/2006/metadata/properties" xmlns:ns2="c150b595-addc-4a5f-a362-76477efe2a60" xmlns:ns3="4f9c820c-e7e2-444d-97ee-45f2b3485c1d" xmlns:ns4="15ffb055-6eb4-45a1-bc20-bf2ac0d420da" xmlns:ns5="725c79e5-42ce-4aa0-ac78-b6418001f0d2" xmlns:ns6="c91a514c-9034-4fa3-897a-8352025b26ed" xmlns:ns7="03defcac-0f78-428e-831b-ef4deed1ee9d" xmlns:ns8="a8532c99-053d-4609-b0f3-590a322aae29" targetNamespace="http://schemas.microsoft.com/office/2006/metadata/properties" ma:root="true" ma:fieldsID="1c51d8790666ba14e1b008f5aef208c2" ns2:_="" ns3:_="" ns4:_="" ns5:_="" ns6:_="" ns7:_="" ns8:_="">
    <xsd:import namespace="c150b595-addc-4a5f-a362-76477efe2a60"/>
    <xsd:import namespace="4f9c820c-e7e2-444d-97ee-45f2b3485c1d"/>
    <xsd:import namespace="15ffb055-6eb4-45a1-bc20-bf2ac0d420da"/>
    <xsd:import namespace="725c79e5-42ce-4aa0-ac78-b6418001f0d2"/>
    <xsd:import namespace="c91a514c-9034-4fa3-897a-8352025b26ed"/>
    <xsd:import namespace="03defcac-0f78-428e-831b-ef4deed1ee9d"/>
    <xsd:import namespace="a8532c99-053d-4609-b0f3-590a322aae29"/>
    <xsd:element name="properties">
      <xsd:complexType>
        <xsd:sequence>
          <xsd:element name="documentManagement">
            <xsd:complexType>
              <xsd:all>
                <xsd:element ref="ns2:e901982cccc34bcfb7ea5c390587ecf2" minOccurs="0"/>
                <xsd:element ref="ns2:TaxCatchAll" minOccurs="0"/>
                <xsd:element ref="ns3:DocumentType" minOccurs="0"/>
                <xsd:element ref="ns4:KeyWords" minOccurs="0"/>
                <xsd:element ref="ns3:Narrative" minOccurs="0"/>
                <xsd:element ref="ns4:SecurityClassification" minOccurs="0"/>
                <xsd:element ref="ns3:Subactivity" minOccurs="0"/>
                <xsd:element ref="ns3:Case" minOccurs="0"/>
                <xsd:element ref="ns3:RelatedPeople" minOccurs="0"/>
                <xsd:element ref="ns3:CategoryName" minOccurs="0"/>
                <xsd:element ref="ns3:CategoryValue" minOccurs="0"/>
                <xsd:element ref="ns3:BusinessValue" minOccurs="0"/>
                <xsd:element ref="ns3:FunctionGroup" minOccurs="0"/>
                <xsd:element ref="ns3:Function" minOccurs="0"/>
                <xsd:element ref="ns3:PRAType" minOccurs="0"/>
                <xsd:element ref="ns3:PRADate1" minOccurs="0"/>
                <xsd:element ref="ns3:PRADate2" minOccurs="0"/>
                <xsd:element ref="ns3:PRADate3" minOccurs="0"/>
                <xsd:element ref="ns3:PRADateDisposal" minOccurs="0"/>
                <xsd:element ref="ns3:PRADateTrigger" minOccurs="0"/>
                <xsd:element ref="ns3:PRAText1" minOccurs="0"/>
                <xsd:element ref="ns3:PRAText2" minOccurs="0"/>
                <xsd:element ref="ns3:PRAText3" minOccurs="0"/>
                <xsd:element ref="ns3:PRAText4" minOccurs="0"/>
                <xsd:element ref="ns3:PRAText5" minOccurs="0"/>
                <xsd:element ref="ns3:AggregationStatus" minOccurs="0"/>
                <xsd:element ref="ns3:Project" minOccurs="0"/>
                <xsd:element ref="ns3:Activity" minOccurs="0"/>
                <xsd:element ref="ns5:AggregationNarrative" minOccurs="0"/>
                <xsd:element ref="ns6:Channel" minOccurs="0"/>
                <xsd:element ref="ns6:Team" minOccurs="0"/>
                <xsd:element ref="ns6:Level2" minOccurs="0"/>
                <xsd:element ref="ns6:Level3" minOccurs="0"/>
                <xsd:element ref="ns7:Priority" minOccurs="0"/>
                <xsd:element ref="ns2:NMITProgramme" minOccurs="0"/>
                <xsd:element ref="ns2:NMITArea" minOccurs="0"/>
                <xsd:element ref="ns2:NMITGroup" minOccurs="0"/>
                <xsd:element ref="ns2:NMITCourse" minOccurs="0"/>
                <xsd:element ref="ns2:NMITCourseCode" minOccurs="0"/>
                <xsd:element ref="ns2:Moderation" minOccurs="0"/>
                <xsd:element ref="ns2:CourseStatus" minOccurs="0"/>
                <xsd:element ref="ns8:MediaServiceMetadata" minOccurs="0"/>
                <xsd:element ref="ns8:MediaServiceFastMetadata" minOccurs="0"/>
                <xsd:element ref="ns8:of760f40dbcf4641bc337cc18ad19c9c" minOccurs="0"/>
                <xsd:element ref="ns8:MediaServiceAutoKeyPoints" minOccurs="0"/>
                <xsd:element ref="ns8:MediaServiceKeyPoints" minOccurs="0"/>
                <xsd:element ref="ns8:MediaServiceAutoTags" minOccurs="0"/>
                <xsd:element ref="ns8:MediaServiceOCR" minOccurs="0"/>
                <xsd:element ref="ns8:MediaServiceGenerationTime" minOccurs="0"/>
                <xsd:element ref="ns8:MediaServiceEventHashCode" minOccurs="0"/>
                <xsd:element ref="ns8:MediaServiceDateTaken" minOccurs="0"/>
                <xsd:element ref="ns8:lcf76f155ced4ddcb4097134ff3c332f" minOccurs="0"/>
                <xsd:element ref="ns8:MediaLengthInSeconds" minOccurs="0"/>
                <xsd:element ref="ns2:SharedWithUsers" minOccurs="0"/>
                <xsd:element ref="ns2:SharedWithDetails" minOccurs="0"/>
                <xsd:element ref="ns8:MediaServiceLocation" minOccurs="0"/>
                <xsd:element ref="ns8:MediaServiceSearchProperties" minOccurs="0"/>
                <xsd:element ref="ns8:MediaServiceObjectDetectorVersions" minOccurs="0"/>
                <xsd:element ref="ns2:SetLabel" minOccurs="0"/>
                <xsd:element ref="ns2:Override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0b595-addc-4a5f-a362-76477efe2a60" elementFormDefault="qualified">
    <xsd:import namespace="http://schemas.microsoft.com/office/2006/documentManagement/types"/>
    <xsd:import namespace="http://schemas.microsoft.com/office/infopath/2007/PartnerControls"/>
    <xsd:element name="e901982cccc34bcfb7ea5c390587ecf2" ma:index="8" nillable="true" ma:taxonomy="true" ma:internalName="e901982cccc34bcfb7ea5c390587ecf2" ma:taxonomyFieldName="Programmes" ma:displayName="Programmes" ma:readOnly="false" ma:default="" ma:fieldId="{e901982c-ccc3-4bcf-b7ea-5c390587ecf2}" ma:taxonomyMulti="true" ma:sspId="aff2368f-06c5-4ec1-815f-ee39fb0e2878" ma:termSetId="af591397-c2e0-4ccc-8a35-a6b970e25d4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4b647b82-6557-45cd-ab9b-7681785baef8}" ma:internalName="TaxCatchAll" ma:showField="CatchAllData" ma:web="c150b595-addc-4a5f-a362-76477efe2a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MITProgramme" ma:index="42" nillable="true" ma:displayName="Programme" ma:hidden="true" ma:internalName="NMITProgramme" ma:readOnly="false">
      <xsd:simpleType>
        <xsd:restriction base="dms:Text">
          <xsd:maxLength value="255"/>
        </xsd:restriction>
      </xsd:simpleType>
    </xsd:element>
    <xsd:element name="NMITArea" ma:index="43" nillable="true" ma:displayName="Area" ma:hidden="true" ma:indexed="true" ma:internalName="NMITArea" ma:readOnly="false">
      <xsd:simpleType>
        <xsd:restriction base="dms:Text">
          <xsd:maxLength value="255"/>
        </xsd:restriction>
      </xsd:simpleType>
    </xsd:element>
    <xsd:element name="NMITGroup" ma:index="44" nillable="true" ma:displayName="Group" ma:hidden="true" ma:indexed="true" ma:internalName="NMITGroup" ma:readOnly="false">
      <xsd:simpleType>
        <xsd:restriction base="dms:Text">
          <xsd:maxLength value="255"/>
        </xsd:restriction>
      </xsd:simpleType>
    </xsd:element>
    <xsd:element name="NMITCourse" ma:index="45" nillable="true" ma:displayName="Course" ma:default="NA" ma:hidden="true" ma:indexed="true" ma:internalName="NMITCourse">
      <xsd:simpleType>
        <xsd:restriction base="dms:Text">
          <xsd:maxLength value="255"/>
        </xsd:restriction>
      </xsd:simpleType>
    </xsd:element>
    <xsd:element name="NMITCourseCode" ma:index="46" nillable="true" ma:displayName="Course Code" ma:hidden="true" ma:indexed="true" ma:internalName="NMITCourseCode" ma:readOnly="false">
      <xsd:simpleType>
        <xsd:restriction base="dms:Text">
          <xsd:maxLength value="255"/>
        </xsd:restriction>
      </xsd:simpleType>
    </xsd:element>
    <xsd:element name="Moderation" ma:index="48" nillable="true" ma:displayName="Moderation" ma:default="0" ma:indexed="true" ma:internalName="Moderation">
      <xsd:simpleType>
        <xsd:restriction base="dms:Boolean"/>
      </xsd:simpleType>
    </xsd:element>
    <xsd:element name="CourseStatus" ma:index="49" nillable="true" ma:displayName="Course Status" ma:default="NA" ma:format="Dropdown" ma:hidden="true" ma:indexed="true" ma:internalName="CourseStatus">
      <xsd:simpleType>
        <xsd:restriction base="dms:Choice">
          <xsd:enumeration value="Active"/>
          <xsd:enumeration value="Expiring"/>
          <xsd:enumeration value="Discontinued"/>
          <xsd:enumeration value="NA"/>
        </xsd:restriction>
      </xsd:simpleType>
    </xsd:element>
    <xsd:element name="SharedWithUsers" ma:index="6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etLabel" ma:index="69" nillable="true" ma:displayName="Set Label" ma:default="D03M" ma:hidden="true" ma:internalName="SetLabel" ma:readOnly="false">
      <xsd:simpleType>
        <xsd:restriction base="dms:Text">
          <xsd:maxLength value="255"/>
        </xsd:restriction>
      </xsd:simpleType>
    </xsd:element>
    <xsd:element name="OverrideLabel" ma:index="70" nillable="true" ma:displayName="Override Label" ma:hidden="true" ma:internalName="OverrideLabel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c820c-e7e2-444d-97ee-45f2b3485c1d" elementFormDefault="qualified">
    <xsd:import namespace="http://schemas.microsoft.com/office/2006/documentManagement/types"/>
    <xsd:import namespace="http://schemas.microsoft.com/office/infopath/2007/PartnerControls"/>
    <xsd:element name="DocumentType" ma:index="10" nillable="true" ma:displayName="Document Type" ma:format="Dropdown" ma:hidden="true" ma:internalName="DocumentType" ma:readOnly="false">
      <xsd:simpleType>
        <xsd:restriction base="dms:Choice">
          <xsd:enumeration value="APPLICATION, certificate, consent related"/>
          <xsd:enumeration value="BUDGET"/>
          <xsd:enumeration value="BUSINESS DEVELOPMENT, Business case, Business Planning"/>
          <xsd:enumeration value="CONTRACT, Variation, Agreement"/>
          <xsd:enumeration value="CORRESPONDENCE"/>
          <xsd:enumeration value="DRAWING, Plan, Map"/>
          <xsd:enumeration value="EMPLOYMENT related"/>
          <xsd:enumeration value="ENROLMENTS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ROGRAMME DEVELOPMENT"/>
          <xsd:enumeration value="PUBLICATION material"/>
          <xsd:enumeration value="PURCHASING related"/>
          <xsd:enumeration value="QUALIFICATIONS, transcripts, results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TUDENT related"/>
          <xsd:enumeration value="SUPPLIER PRODUCT Info"/>
          <xsd:enumeration value="TEACHING RESOURCES"/>
          <xsd:enumeration value="TEMPLATE, Checklist or Form"/>
        </xsd:restriction>
      </xsd:simpleType>
    </xsd:element>
    <xsd:element name="Narrative" ma:index="12" nillable="true" ma:displayName="Narrative" ma:internalName="Narrative" ma:readOnly="false">
      <xsd:simpleType>
        <xsd:restriction base="dms:Note">
          <xsd:maxLength value="255"/>
        </xsd:restriction>
      </xsd:simpleType>
    </xsd:element>
    <xsd:element name="Subactivity" ma:index="14" nillable="true" ma:displayName="Subactivity" ma:default="NA" ma:hidden="true" ma:indexed="true" ma:internalName="Subactivity">
      <xsd:simpleType>
        <xsd:restriction base="dms:Text">
          <xsd:maxLength value="255"/>
        </xsd:restriction>
      </xsd:simpleType>
    </xsd:element>
    <xsd:element name="Case" ma:index="15" nillable="true" ma:displayName="Case" ma:default="NA" ma:hidden="true" ma:internalName="Case" ma:readOnly="false">
      <xsd:simpleType>
        <xsd:restriction base="dms:Text">
          <xsd:maxLength value="255"/>
        </xsd:restriction>
      </xsd:simpleType>
    </xsd:element>
    <xsd:element name="RelatedPeople" ma:index="16" nillable="true" ma:displayName="Related People" ma:hidden="true" ma:list="UserInfo" ma:SharePointGroup="0" ma:internalName="RelatedPeople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tegoryName" ma:index="17" nillable="true" ma:displayName="Category 1" ma:default="NA" ma:hidden="true" ma:internalName="CategoryName" ma:readOnly="false">
      <xsd:simpleType>
        <xsd:restriction base="dms:Text">
          <xsd:maxLength value="255"/>
        </xsd:restriction>
      </xsd:simpleType>
    </xsd:element>
    <xsd:element name="CategoryValue" ma:index="18" nillable="true" ma:displayName="Category 2" ma:default="NA" ma:hidden="true" ma:internalName="CategoryValue" ma:readOnly="false">
      <xsd:simpleType>
        <xsd:restriction base="dms:Text">
          <xsd:maxLength value="255"/>
        </xsd:restriction>
      </xsd:simpleType>
    </xsd:element>
    <xsd:element name="BusinessValue" ma:index="19" nillable="true" ma:displayName="Business Value" ma:hidden="true" ma:internalName="BusinessValue" ma:readOnly="false">
      <xsd:simpleType>
        <xsd:restriction base="dms:Text">
          <xsd:maxLength value="255"/>
        </xsd:restriction>
      </xsd:simpleType>
    </xsd:element>
    <xsd:element name="FunctionGroup" ma:index="20" nillable="true" ma:displayName="Function Group" ma:default="Education" ma:hidden="true" ma:internalName="FunctionGroup" ma:readOnly="false">
      <xsd:simpleType>
        <xsd:restriction base="dms:Text">
          <xsd:maxLength value="255"/>
        </xsd:restriction>
      </xsd:simpleType>
    </xsd:element>
    <xsd:element name="Function" ma:index="21" nillable="true" ma:displayName="Function" ma:default="Academic Delivery" ma:hidden="true" ma:internalName="Function" ma:readOnly="false">
      <xsd:simpleType>
        <xsd:restriction base="dms:Text">
          <xsd:maxLength value="255"/>
        </xsd:restriction>
      </xsd:simpleType>
    </xsd:element>
    <xsd:element name="PRAType" ma:index="22" nillable="true" ma:displayName="PRA Type" ma:default="Doc" ma:indexed="true" ma:internalName="PRAType">
      <xsd:simpleType>
        <xsd:restriction base="dms:Text">
          <xsd:maxLength value="255"/>
        </xsd:restriction>
      </xsd:simpleType>
    </xsd:element>
    <xsd:element name="PRADate1" ma:index="23" nillable="true" ma:displayName="PRA Date 1" ma:format="DateOnly" ma:hidden="true" ma:internalName="PRADate1" ma:readOnly="false">
      <xsd:simpleType>
        <xsd:restriction base="dms:DateTime"/>
      </xsd:simpleType>
    </xsd:element>
    <xsd:element name="PRADate2" ma:index="24" nillable="true" ma:displayName="PRA Date 2" ma:format="DateOnly" ma:hidden="true" ma:internalName="PRADate2" ma:readOnly="false">
      <xsd:simpleType>
        <xsd:restriction base="dms:DateTime"/>
      </xsd:simpleType>
    </xsd:element>
    <xsd:element name="PRADate3" ma:index="25" nillable="true" ma:displayName="PRA Date 3" ma:format="DateOnly" ma:hidden="true" ma:internalName="PRADate3" ma:readOnly="false">
      <xsd:simpleType>
        <xsd:restriction base="dms:DateTime"/>
      </xsd:simpleType>
    </xsd:element>
    <xsd:element name="PRADateDisposal" ma:index="26" nillable="true" ma:displayName="PRA Date Disposal" ma:format="DateOnly" ma:hidden="true" ma:internalName="PRADateDisposal" ma:readOnly="false">
      <xsd:simpleType>
        <xsd:restriction base="dms:DateTime"/>
      </xsd:simpleType>
    </xsd:element>
    <xsd:element name="PRADateTrigger" ma:index="27" nillable="true" ma:displayName="PRA Date Trigger" ma:format="DateOnly" ma:hidden="true" ma:internalName="PRADateTrigger" ma:readOnly="false">
      <xsd:simpleType>
        <xsd:restriction base="dms:DateTime"/>
      </xsd:simpleType>
    </xsd:element>
    <xsd:element name="PRAText1" ma:index="28" nillable="true" ma:displayName="PRA Text 1" ma:hidden="true" ma:internalName="PRAText1" ma:readOnly="false">
      <xsd:simpleType>
        <xsd:restriction base="dms:Text">
          <xsd:maxLength value="255"/>
        </xsd:restriction>
      </xsd:simpleType>
    </xsd:element>
    <xsd:element name="PRAText2" ma:index="29" nillable="true" ma:displayName="PRA Text 2" ma:hidden="true" ma:internalName="PRAText2" ma:readOnly="false">
      <xsd:simpleType>
        <xsd:restriction base="dms:Text">
          <xsd:maxLength value="255"/>
        </xsd:restriction>
      </xsd:simpleType>
    </xsd:element>
    <xsd:element name="PRAText3" ma:index="30" nillable="true" ma:displayName="PRA Text 3" ma:hidden="true" ma:internalName="PRAText3" ma:readOnly="false">
      <xsd:simpleType>
        <xsd:restriction base="dms:Text">
          <xsd:maxLength value="255"/>
        </xsd:restriction>
      </xsd:simpleType>
    </xsd:element>
    <xsd:element name="PRAText4" ma:index="31" nillable="true" ma:displayName="PRA Text 4" ma:hidden="true" ma:internalName="PRAText4" ma:readOnly="false">
      <xsd:simpleType>
        <xsd:restriction base="dms:Text">
          <xsd:maxLength value="255"/>
        </xsd:restriction>
      </xsd:simpleType>
    </xsd:element>
    <xsd:element name="PRAText5" ma:index="32" nillable="true" ma:displayName="PRA Text 5" ma:hidden="true" ma:internalName="PRAText5" ma:readOnly="false">
      <xsd:simpleType>
        <xsd:restriction base="dms:Text">
          <xsd:maxLength value="255"/>
        </xsd:restriction>
      </xsd:simpleType>
    </xsd:element>
    <xsd:element name="AggregationStatus" ma:index="33" nillable="true" ma:displayName="Aggregation Status" ma:default="Normal" ma:format="Dropdown" ma:hidden="true" ma:internalName="AggregationStatus" ma:readOnly="false">
      <xsd:simpleType>
        <xsd:restriction base="dms:Choice">
          <xsd:enumeration value="Delete Soon"/>
          <xsd:enumeration value="Transfer Soon"/>
          <xsd:enumeration value="Appraise Soon"/>
          <xsd:enumeration value="Delete"/>
          <xsd:enumeration value="Transfer"/>
          <xsd:enumeration value="Appraise"/>
          <xsd:enumeration value="Hold"/>
          <xsd:enumeration value="Normal"/>
        </xsd:restriction>
      </xsd:simpleType>
    </xsd:element>
    <xsd:element name="Project" ma:index="34" nillable="true" ma:displayName="Project" ma:default="NA" ma:hidden="true" ma:internalName="Project" ma:readOnly="false">
      <xsd:simpleType>
        <xsd:restriction base="dms:Text">
          <xsd:maxLength value="255"/>
        </xsd:restriction>
      </xsd:simpleType>
    </xsd:element>
    <xsd:element name="Activity" ma:index="35" nillable="true" ma:displayName="Activity" ma:default="Course Delivery" ma:hidden="true" ma:internalName="Activity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fb055-6eb4-45a1-bc20-bf2ac0d420da" elementFormDefault="qualified">
    <xsd:import namespace="http://schemas.microsoft.com/office/2006/documentManagement/types"/>
    <xsd:import namespace="http://schemas.microsoft.com/office/infopath/2007/PartnerControls"/>
    <xsd:element name="KeyWords" ma:index="11" nillable="true" ma:displayName="Key Words" ma:hidden="true" ma:internalName="KeyWords" ma:readOnly="false">
      <xsd:simpleType>
        <xsd:restriction base="dms:Note"/>
      </xsd:simpleType>
    </xsd:element>
    <xsd:element name="SecurityClassification" ma:index="13" nillable="true" ma:displayName="Security Classification" ma:format="Dropdown" ma:hidden="true" ma:internalName="SecurityClassification" ma:readOnly="false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c79e5-42ce-4aa0-ac78-b6418001f0d2" elementFormDefault="qualified">
    <xsd:import namespace="http://schemas.microsoft.com/office/2006/documentManagement/types"/>
    <xsd:import namespace="http://schemas.microsoft.com/office/infopath/2007/PartnerControls"/>
    <xsd:element name="AggregationNarrative" ma:index="36" nillable="true" ma:displayName="Aggregation Narrative" ma:hidden="true" ma:internalName="AggregationNarrativ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a514c-9034-4fa3-897a-8352025b26ed" elementFormDefault="qualified">
    <xsd:import namespace="http://schemas.microsoft.com/office/2006/documentManagement/types"/>
    <xsd:import namespace="http://schemas.microsoft.com/office/infopath/2007/PartnerControls"/>
    <xsd:element name="Channel" ma:index="37" nillable="true" ma:displayName="Channel" ma:default="NA" ma:hidden="true" ma:internalName="Channel" ma:readOnly="false">
      <xsd:simpleType>
        <xsd:restriction base="dms:Text">
          <xsd:maxLength value="255"/>
        </xsd:restriction>
      </xsd:simpleType>
    </xsd:element>
    <xsd:element name="Team" ma:index="38" nillable="true" ma:displayName="Team" ma:default="" ma:hidden="true" ma:internalName="Team" ma:readOnly="false">
      <xsd:simpleType>
        <xsd:restriction base="dms:Text">
          <xsd:maxLength value="255"/>
        </xsd:restriction>
      </xsd:simpleType>
    </xsd:element>
    <xsd:element name="Level2" ma:index="39" nillable="true" ma:displayName="Level2" ma:default="NA" ma:hidden="true" ma:internalName="Level2" ma:readOnly="false">
      <xsd:simpleType>
        <xsd:restriction base="dms:Text">
          <xsd:maxLength value="255"/>
        </xsd:restriction>
      </xsd:simpleType>
    </xsd:element>
    <xsd:element name="Level3" ma:index="40" nillable="true" ma:displayName="Level3" ma:hidden="true" ma:internalName="Level3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defcac-0f78-428e-831b-ef4deed1ee9d" elementFormDefault="qualified">
    <xsd:import namespace="http://schemas.microsoft.com/office/2006/documentManagement/types"/>
    <xsd:import namespace="http://schemas.microsoft.com/office/infopath/2007/PartnerControls"/>
    <xsd:element name="Priority" ma:index="41" nillable="true" ma:displayName="Priority" ma:default="NA" ma:indexed="true" ma:internalName="Priority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532c99-053d-4609-b0f3-590a322aae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1" nillable="true" ma:displayName="MediaServiceFastMetadata" ma:hidden="true" ma:internalName="MediaServiceFastMetadata" ma:readOnly="true">
      <xsd:simpleType>
        <xsd:restriction base="dms:Note"/>
      </xsd:simpleType>
    </xsd:element>
    <xsd:element name="of760f40dbcf4641bc337cc18ad19c9c" ma:index="52" nillable="true" ma:taxonomy="true" ma:internalName="of760f40dbcf4641bc337cc18ad19c9c" ma:taxonomyFieldName="AcademicYear" ma:displayName="Academic Year" ma:indexed="true" ma:default="" ma:fieldId="{8f760f40-dbcf-4641-bc33-7cc18ad19c9c}" ma:sspId="aff2368f-06c5-4ec1-815f-ee39fb0e2878" ma:termSetId="27a3d3ef-35f3-43bb-b630-eff0e2d7bfc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AutoKeyPoints" ma:index="5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5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56" nillable="true" ma:displayName="Tags" ma:internalName="MediaServiceAutoTags" ma:readOnly="true">
      <xsd:simpleType>
        <xsd:restriction base="dms:Text"/>
      </xsd:simpleType>
    </xsd:element>
    <xsd:element name="MediaServiceOCR" ma:index="5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5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60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62" nillable="true" ma:taxonomy="true" ma:internalName="lcf76f155ced4ddcb4097134ff3c332f" ma:taxonomyFieldName="MediaServiceImageTags" ma:displayName="Image Tags" ma:readOnly="false" ma:fieldId="{5cf76f15-5ced-4ddc-b409-7134ff3c332f}" ma:taxonomyMulti="true" ma:sspId="aff2368f-06c5-4ec1-815f-ee39fb0e28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6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66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6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6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258016-ADD6-4CAC-AFBC-ADD5CBE9DC2B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725c79e5-42ce-4aa0-ac78-b6418001f0d2"/>
    <ds:schemaRef ds:uri="a8532c99-053d-4609-b0f3-590a322aae29"/>
    <ds:schemaRef ds:uri="http://purl.org/dc/elements/1.1/"/>
    <ds:schemaRef ds:uri="http://schemas.openxmlformats.org/package/2006/metadata/core-properties"/>
    <ds:schemaRef ds:uri="03defcac-0f78-428e-831b-ef4deed1ee9d"/>
    <ds:schemaRef ds:uri="c91a514c-9034-4fa3-897a-8352025b26ed"/>
    <ds:schemaRef ds:uri="15ffb055-6eb4-45a1-bc20-bf2ac0d420da"/>
    <ds:schemaRef ds:uri="4f9c820c-e7e2-444d-97ee-45f2b3485c1d"/>
    <ds:schemaRef ds:uri="http://purl.org/dc/terms/"/>
    <ds:schemaRef ds:uri="c150b595-addc-4a5f-a362-76477efe2a6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5B18A9-060E-4EBB-93C0-12B12FEBAF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6725A9-EF4B-4488-9C28-25FD3520437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E1AA4F0-5DF7-4D71-9529-7FACD5D2C9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50b595-addc-4a5f-a362-76477efe2a60"/>
    <ds:schemaRef ds:uri="4f9c820c-e7e2-444d-97ee-45f2b3485c1d"/>
    <ds:schemaRef ds:uri="15ffb055-6eb4-45a1-bc20-bf2ac0d420da"/>
    <ds:schemaRef ds:uri="725c79e5-42ce-4aa0-ac78-b6418001f0d2"/>
    <ds:schemaRef ds:uri="c91a514c-9034-4fa3-897a-8352025b26ed"/>
    <ds:schemaRef ds:uri="03defcac-0f78-428e-831b-ef4deed1ee9d"/>
    <ds:schemaRef ds:uri="a8532c99-053d-4609-b0f3-590a322aae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273</TotalTime>
  <Words>365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Wisp</vt:lpstr>
      <vt:lpstr> The Functions of Supervision</vt:lpstr>
      <vt:lpstr>Three Functions of Supervision</vt:lpstr>
      <vt:lpstr>The tasks of the supervisor in each function of supervision</vt:lpstr>
      <vt:lpstr>PowerPoint Presentation</vt:lpstr>
      <vt:lpstr>PowerPoint Presentation</vt:lpstr>
      <vt:lpstr>PowerPoint Presentation</vt:lpstr>
      <vt:lpstr>References:</vt:lpstr>
    </vt:vector>
  </TitlesOfParts>
  <Company>NMIT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Three Functions of Supervision</dc:title>
  <dc:creator>Raewyn Laurenson</dc:creator>
  <cp:lastModifiedBy>Lynn Bruning</cp:lastModifiedBy>
  <cp:revision>33</cp:revision>
  <dcterms:created xsi:type="dcterms:W3CDTF">2020-03-01T22:57:37Z</dcterms:created>
  <dcterms:modified xsi:type="dcterms:W3CDTF">2024-03-06T03:50:07Z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0x010100F9E5406042B6D74281C386E82A9DE68400D818AB4205238740B9841BF5F2E070DF</vt:lpwstr>
  </property>
  <property fmtid="{D5CDD505-2E9C-101B-9397-08002B2CF9AE}" pid="3" name="AcademicYear">
    <vt:lpwstr>1760</vt:lpwstr>
  </property>
  <property fmtid="{D5CDD505-2E9C-101B-9397-08002B2CF9AE}" pid="4" name="MediaServiceImageTags">
    <vt:lpwstr/>
  </property>
  <property fmtid="{D5CDD505-2E9C-101B-9397-08002B2CF9AE}" pid="5" name="NMITYear">
    <vt:lpwstr>2024</vt:lpwstr>
  </property>
  <property fmtid="{D5CDD505-2E9C-101B-9397-08002B2CF9AE}" pid="6" name="Programmes">
    <vt:lpwstr/>
  </property>
  <property fmtid="{D5CDD505-2E9C-101B-9397-08002B2CF9AE}" pid="7" name="_dlc_DocId">
    <vt:lpwstr>U5RCTUST6MMN-1649693853-157859</vt:lpwstr>
  </property>
  <property fmtid="{D5CDD505-2E9C-101B-9397-08002B2CF9AE}" pid="8" name="_dlc_DocIdItemGuid">
    <vt:lpwstr>f2b9994c-7afb-46c0-b7f2-2ddea5a0466e</vt:lpwstr>
  </property>
  <property fmtid="{D5CDD505-2E9C-101B-9397-08002B2CF9AE}" pid="9" name="_dlc_DocIdUrl">
    <vt:lpwstr>https://livenmitac.sharepoint.com/sites/hub-Academic/_layouts/15/DocIdRedir.aspx?ID=U5RCTUST6MMN-1649693853-157859, U5RCTUST6MMN-1649693853-157859</vt:lpwstr>
  </property>
</Properties>
</file>