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3" r:id="rId5"/>
    <p:sldId id="267" r:id="rId6"/>
    <p:sldId id="260" r:id="rId7"/>
    <p:sldId id="256" r:id="rId8"/>
    <p:sldId id="262" r:id="rId9"/>
    <p:sldId id="266" r:id="rId10"/>
    <p:sldId id="257" r:id="rId11"/>
    <p:sldId id="265" r:id="rId12"/>
    <p:sldId id="258" r:id="rId13"/>
    <p:sldId id="261" r:id="rId14"/>
    <p:sldId id="259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1" autoAdjust="0"/>
    <p:restoredTop sz="94660"/>
  </p:normalViewPr>
  <p:slideViewPr>
    <p:cSldViewPr snapToObjects="1">
      <p:cViewPr varScale="1">
        <p:scale>
          <a:sx n="53" d="100"/>
          <a:sy n="53" d="100"/>
        </p:scale>
        <p:origin x="132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E1F6-77B8-884D-AB35-ECE9257B678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B81D-95E7-034C-8C04-C0120A5D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E1F6-77B8-884D-AB35-ECE9257B678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B81D-95E7-034C-8C04-C0120A5D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E1F6-77B8-884D-AB35-ECE9257B678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B81D-95E7-034C-8C04-C0120A5D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E1F6-77B8-884D-AB35-ECE9257B678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B81D-95E7-034C-8C04-C0120A5D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E1F6-77B8-884D-AB35-ECE9257B678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B81D-95E7-034C-8C04-C0120A5D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E1F6-77B8-884D-AB35-ECE9257B678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B81D-95E7-034C-8C04-C0120A5D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E1F6-77B8-884D-AB35-ECE9257B678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B81D-95E7-034C-8C04-C0120A5D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E1F6-77B8-884D-AB35-ECE9257B678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B81D-95E7-034C-8C04-C0120A5D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E1F6-77B8-884D-AB35-ECE9257B678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B81D-95E7-034C-8C04-C0120A5D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E1F6-77B8-884D-AB35-ECE9257B678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B81D-95E7-034C-8C04-C0120A5D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E1F6-77B8-884D-AB35-ECE9257B678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B81D-95E7-034C-8C04-C0120A5D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E1F6-77B8-884D-AB35-ECE9257B678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5B81D-95E7-034C-8C04-C0120A5D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BLACKEYED BEANS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Creamy white bean with a brownish, black eye</a:t>
            </a:r>
            <a:endParaRPr lang="en-US" dirty="0"/>
          </a:p>
        </p:txBody>
      </p:sp>
      <p:pic>
        <p:nvPicPr>
          <p:cNvPr id="7" name="Content Placeholder 6" descr="blackey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25" r="-1125"/>
          <a:stretch>
            <a:fillRect/>
          </a:stretch>
        </p:blipFill>
        <p:spPr>
          <a:xfrm>
            <a:off x="457200" y="2819400"/>
            <a:ext cx="3471858" cy="330676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Soups, stews</a:t>
            </a:r>
            <a:endParaRPr lang="en-US" dirty="0"/>
          </a:p>
        </p:txBody>
      </p:sp>
      <p:pic>
        <p:nvPicPr>
          <p:cNvPr id="8" name="Content Placeholder 7" descr="blackeye dis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60912" y="2674143"/>
            <a:ext cx="3810000" cy="34520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SOYA BEANS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Medium sized, round bean, rich in protein, </a:t>
            </a:r>
            <a:r>
              <a:rPr lang="en-US" dirty="0" err="1" smtClean="0"/>
              <a:t>vits</a:t>
            </a:r>
            <a:r>
              <a:rPr lang="en-US" dirty="0" smtClean="0"/>
              <a:t> and minerals</a:t>
            </a:r>
            <a:endParaRPr lang="en-US" dirty="0"/>
          </a:p>
        </p:txBody>
      </p:sp>
      <p:pic>
        <p:nvPicPr>
          <p:cNvPr id="7" name="Content Placeholder 6" descr="soy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324" b="-15324"/>
          <a:stretch>
            <a:fillRect/>
          </a:stretch>
        </p:blipFill>
        <p:spPr>
          <a:xfrm>
            <a:off x="211140" y="2357430"/>
            <a:ext cx="4286248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Vegetarian dishes, soy milk, soya oil, TVP</a:t>
            </a:r>
            <a:endParaRPr lang="en-US" dirty="0"/>
          </a:p>
        </p:txBody>
      </p:sp>
      <p:pic>
        <p:nvPicPr>
          <p:cNvPr id="8" name="Content Placeholder 7" descr="soyglas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36998" y="2174875"/>
            <a:ext cx="3057829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PEAS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Yellow or green, round pea, split in half</a:t>
            </a:r>
            <a:endParaRPr lang="en-US" dirty="0"/>
          </a:p>
        </p:txBody>
      </p:sp>
      <p:pic>
        <p:nvPicPr>
          <p:cNvPr id="7" name="Content Placeholder 6" descr="pulsesYellow-Split-Pe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76" b="-15076"/>
          <a:stretch>
            <a:fillRect/>
          </a:stretch>
        </p:blipFill>
        <p:spPr>
          <a:xfrm>
            <a:off x="285720" y="2174875"/>
            <a:ext cx="3929090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Used in soups, stews. Does not need to be soaked before use</a:t>
            </a:r>
            <a:endParaRPr lang="en-US" dirty="0"/>
          </a:p>
        </p:txBody>
      </p:sp>
      <p:pic>
        <p:nvPicPr>
          <p:cNvPr id="8" name="Content Placeholder 7" descr="Pea-and-Ham-Soup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43182"/>
            <a:ext cx="4041775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BLACK BEANS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Small round shiny, oval black bean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Mexican beans, used with burritos , baked potatoes</a:t>
            </a:r>
            <a:endParaRPr lang="en-NZ" dirty="0"/>
          </a:p>
        </p:txBody>
      </p:sp>
      <p:pic>
        <p:nvPicPr>
          <p:cNvPr id="13" name="Content Placeholder 12" descr="black-bea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055" y="2852935"/>
            <a:ext cx="3988477" cy="3024337"/>
          </a:xfrm>
        </p:spPr>
      </p:pic>
      <p:pic>
        <p:nvPicPr>
          <p:cNvPr id="18" name="Content Placeholder 17" descr="black bean dis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37162" y="2721769"/>
            <a:ext cx="2857500" cy="2857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CANNELLINI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 smtClean="0"/>
              <a:t>White bean, popular in Italy</a:t>
            </a:r>
          </a:p>
          <a:p>
            <a:r>
              <a:rPr lang="en-NZ" dirty="0" smtClean="0"/>
              <a:t>Similar to haricot. Fluffy and creamy.</a:t>
            </a:r>
            <a:endParaRPr lang="en-NZ" dirty="0"/>
          </a:p>
        </p:txBody>
      </p:sp>
      <p:pic>
        <p:nvPicPr>
          <p:cNvPr id="7" name="Content Placeholder 6" descr="cannellinibea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9481" y="2602706"/>
            <a:ext cx="3095625" cy="30956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Popular in tuna dishes, bean salads, vegetarian dishes</a:t>
            </a:r>
            <a:endParaRPr lang="en-NZ" dirty="0"/>
          </a:p>
        </p:txBody>
      </p:sp>
      <p:pic>
        <p:nvPicPr>
          <p:cNvPr id="8" name="Content Placeholder 7" descr="cannelini dis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32040" y="2407443"/>
            <a:ext cx="2951163" cy="1743075"/>
          </a:xfrm>
        </p:spPr>
      </p:pic>
      <p:pic>
        <p:nvPicPr>
          <p:cNvPr id="9" name="Picture 8" descr="-cannellini-be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437112"/>
            <a:ext cx="2951163" cy="17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CHICKPEAS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brown, round seed</a:t>
            </a:r>
            <a:endParaRPr lang="en-US" dirty="0"/>
          </a:p>
        </p:txBody>
      </p:sp>
      <p:pic>
        <p:nvPicPr>
          <p:cNvPr id="7" name="Content Placeholder 6" descr="71128346_1-REFINED-SOYBEAN-OIL-Lago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Dahl, soups, hummus, patties</a:t>
            </a:r>
            <a:endParaRPr lang="en-US" dirty="0"/>
          </a:p>
        </p:txBody>
      </p:sp>
      <p:pic>
        <p:nvPicPr>
          <p:cNvPr id="8" name="Content Placeholder 7" descr="humu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30648"/>
            <a:ext cx="4041775" cy="2839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HARICOT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White, smooth, oval bean</a:t>
            </a:r>
            <a:endParaRPr lang="en-US" dirty="0"/>
          </a:p>
        </p:txBody>
      </p:sp>
      <p:pic>
        <p:nvPicPr>
          <p:cNvPr id="9" name="Content Placeholder 8" descr="harico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6621" r="-26621"/>
          <a:stretch>
            <a:fillRect/>
          </a:stretch>
        </p:blipFill>
        <p:spPr>
          <a:xfrm>
            <a:off x="457200" y="2902744"/>
            <a:ext cx="4598987" cy="24955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Used in casseroles and stews</a:t>
            </a:r>
            <a:endParaRPr lang="en-US" dirty="0"/>
          </a:p>
        </p:txBody>
      </p:sp>
      <p:pic>
        <p:nvPicPr>
          <p:cNvPr id="10" name="Content Placeholder 9" descr="cassoulet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56187" y="2902744"/>
            <a:ext cx="3219450" cy="2495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Small disc shaped pulse ( similar to the lens of an eye) Red, orange, brown</a:t>
            </a:r>
            <a:endParaRPr lang="en-US" dirty="0"/>
          </a:p>
        </p:txBody>
      </p:sp>
      <p:pic>
        <p:nvPicPr>
          <p:cNvPr id="7" name="Content Placeholder 6" descr="lentil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7756" y="2174875"/>
            <a:ext cx="2959076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b="0" dirty="0" smtClean="0"/>
              <a:t>Used in vegetarian dishes, soups</a:t>
            </a:r>
            <a:endParaRPr lang="en-US" b="0" dirty="0"/>
          </a:p>
        </p:txBody>
      </p:sp>
      <p:pic>
        <p:nvPicPr>
          <p:cNvPr id="8" name="Content Placeholder 7" descr="dah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357430"/>
            <a:ext cx="4041775" cy="3768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LIMA/ BUTTER BEANS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White, oval bean, buttery flavour</a:t>
            </a:r>
            <a:endParaRPr lang="en-NZ" dirty="0"/>
          </a:p>
        </p:txBody>
      </p:sp>
      <p:pic>
        <p:nvPicPr>
          <p:cNvPr id="7" name="Content Placeholder 6" descr="LIMA BEA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805250"/>
            <a:ext cx="4040188" cy="314403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Harder to digest than other beans. Soups and stews</a:t>
            </a:r>
            <a:endParaRPr lang="en-NZ" dirty="0"/>
          </a:p>
        </p:txBody>
      </p:sp>
      <p:pic>
        <p:nvPicPr>
          <p:cNvPr id="8" name="Content Placeholder 7" descr="LimaBeansstew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805250"/>
            <a:ext cx="4041775" cy="247826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Tiny, round olive green seed</a:t>
            </a:r>
            <a:endParaRPr lang="en-US" dirty="0"/>
          </a:p>
        </p:txBody>
      </p:sp>
      <p:pic>
        <p:nvPicPr>
          <p:cNvPr id="7" name="Content Placeholder 6" descr="mung bea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194" b="-4194"/>
          <a:stretch>
            <a:fillRect/>
          </a:stretch>
        </p:blipFill>
        <p:spPr>
          <a:xfrm>
            <a:off x="457200" y="2174875"/>
            <a:ext cx="4000496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Sprouted for salads, garnish</a:t>
            </a:r>
            <a:endParaRPr lang="en-US" dirty="0"/>
          </a:p>
        </p:txBody>
      </p:sp>
      <p:pic>
        <p:nvPicPr>
          <p:cNvPr id="8" name="Content Placeholder 7" descr="bean_sprout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PINTO BEANS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Brown splashes disappear when cooked. Good source of iron</a:t>
            </a:r>
            <a:endParaRPr lang="en-NZ" dirty="0"/>
          </a:p>
        </p:txBody>
      </p:sp>
      <p:pic>
        <p:nvPicPr>
          <p:cNvPr id="8" name="Content Placeholder 7" descr="pinto bea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294" y="2245519"/>
            <a:ext cx="3810000" cy="381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Z" dirty="0" smtClean="0"/>
              <a:t>Salads, soups, stews</a:t>
            </a:r>
            <a:endParaRPr lang="en-NZ" dirty="0"/>
          </a:p>
        </p:txBody>
      </p:sp>
      <p:pic>
        <p:nvPicPr>
          <p:cNvPr id="7" name="Content Placeholder 6" descr="pinto-bean-salad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37112" y="2931318"/>
            <a:ext cx="3657600" cy="287394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KIDNEY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Wine red, plump, oval bean</a:t>
            </a:r>
            <a:endParaRPr lang="en-US" dirty="0"/>
          </a:p>
        </p:txBody>
      </p:sp>
      <p:pic>
        <p:nvPicPr>
          <p:cNvPr id="7" name="Content Placeholder 6" descr="red_kidney_bea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25" r="-1125"/>
          <a:stretch>
            <a:fillRect/>
          </a:stretch>
        </p:blipFill>
        <p:spPr>
          <a:xfrm>
            <a:off x="573091" y="2174875"/>
            <a:ext cx="4071934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Canned, dried, used in baked beans, </a:t>
            </a:r>
            <a:r>
              <a:rPr lang="en-US" dirty="0" err="1" smtClean="0"/>
              <a:t>chilli</a:t>
            </a:r>
            <a:r>
              <a:rPr lang="en-US" dirty="0" smtClean="0"/>
              <a:t> con carne</a:t>
            </a:r>
            <a:endParaRPr lang="en-US" dirty="0"/>
          </a:p>
        </p:txBody>
      </p:sp>
      <p:pic>
        <p:nvPicPr>
          <p:cNvPr id="8" name="Content Placeholder 7" descr="baked bean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EBAB6F429394AA7E3A869A025BE49" ma:contentTypeVersion="36" ma:contentTypeDescription="Create a new document." ma:contentTypeScope="" ma:versionID="31e1dd621f51f723e18d8a989954d78e">
  <xsd:schema xmlns:xsd="http://www.w3.org/2001/XMLSchema" xmlns:xs="http://www.w3.org/2001/XMLSchema" xmlns:p="http://schemas.microsoft.com/office/2006/metadata/properties" xmlns:ns3="294a628e-2b13-4d25-849d-1615186c467a" xmlns:ns4="328ec57f-3e1e-47f5-9879-12c6ebe48bf8" targetNamespace="http://schemas.microsoft.com/office/2006/metadata/properties" ma:root="true" ma:fieldsID="8fc756db87940ce444d53fe8402c7b76" ns3:_="" ns4:_="">
    <xsd:import namespace="294a628e-2b13-4d25-849d-1615186c467a"/>
    <xsd:import namespace="328ec57f-3e1e-47f5-9879-12c6ebe48bf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4:LastSharedByUser" minOccurs="0"/>
                <xsd:element ref="ns4:LastSharedByTime" minOccurs="0"/>
                <xsd:element ref="ns3:Templates" minOccurs="0"/>
                <xsd:element ref="ns3:Self_Registration_Enabled0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TeamsChannelId" minOccurs="0"/>
                <xsd:element ref="ns3:Math_Settings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a628e-2b13-4d25-849d-1615186c467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MediaServiceMetadata" ma:index="2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MediaServiceLocation" ma:internalName="MediaServiceLocation" ma:readOnly="true">
      <xsd:simpleType>
        <xsd:restriction base="dms:Text"/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4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1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ec57f-3e1e-47f5-9879-12c6ebe48bf8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94a628e-2b13-4d25-849d-1615186c467a" xsi:nil="true"/>
    <Owner xmlns="294a628e-2b13-4d25-849d-1615186c467a">
      <UserInfo>
        <DisplayName/>
        <AccountId xsi:nil="true"/>
        <AccountType/>
      </UserInfo>
    </Owner>
    <Students xmlns="294a628e-2b13-4d25-849d-1615186c467a">
      <UserInfo>
        <DisplayName/>
        <AccountId xsi:nil="true"/>
        <AccountType/>
      </UserInfo>
    </Students>
    <Student_Groups xmlns="294a628e-2b13-4d25-849d-1615186c467a">
      <UserInfo>
        <DisplayName/>
        <AccountId xsi:nil="true"/>
        <AccountType/>
      </UserInfo>
    </Student_Groups>
    <TeamsChannelId xmlns="294a628e-2b13-4d25-849d-1615186c467a" xsi:nil="true"/>
    <NotebookType xmlns="294a628e-2b13-4d25-849d-1615186c467a" xsi:nil="true"/>
    <Distribution_Groups xmlns="294a628e-2b13-4d25-849d-1615186c467a" xsi:nil="true"/>
    <Is_Collaboration_Space_Locked xmlns="294a628e-2b13-4d25-849d-1615186c467a" xsi:nil="true"/>
    <IsNotebookLocked xmlns="294a628e-2b13-4d25-849d-1615186c467a" xsi:nil="true"/>
    <Self_Registration_Enabled xmlns="294a628e-2b13-4d25-849d-1615186c467a" xsi:nil="true"/>
    <Has_Teacher_Only_SectionGroup xmlns="294a628e-2b13-4d25-849d-1615186c467a" xsi:nil="true"/>
    <Math_Settings xmlns="294a628e-2b13-4d25-849d-1615186c467a" xsi:nil="true"/>
    <DefaultSectionNames xmlns="294a628e-2b13-4d25-849d-1615186c467a" xsi:nil="true"/>
    <Invited_Teachers xmlns="294a628e-2b13-4d25-849d-1615186c467a" xsi:nil="true"/>
    <Invited_Students xmlns="294a628e-2b13-4d25-849d-1615186c467a" xsi:nil="true"/>
    <Teachers xmlns="294a628e-2b13-4d25-849d-1615186c467a">
      <UserInfo>
        <DisplayName/>
        <AccountId xsi:nil="true"/>
        <AccountType/>
      </UserInfo>
    </Teachers>
    <Templates xmlns="294a628e-2b13-4d25-849d-1615186c467a" xsi:nil="true"/>
    <Self_Registration_Enabled0 xmlns="294a628e-2b13-4d25-849d-1615186c467a" xsi:nil="true"/>
    <AppVersion xmlns="294a628e-2b13-4d25-849d-1615186c467a" xsi:nil="true"/>
    <CultureName xmlns="294a628e-2b13-4d25-849d-1615186c467a" xsi:nil="true"/>
    <LMS_Mappings xmlns="294a628e-2b13-4d25-849d-1615186c467a" xsi:nil="true"/>
  </documentManagement>
</p:properties>
</file>

<file path=customXml/itemProps1.xml><?xml version="1.0" encoding="utf-8"?>
<ds:datastoreItem xmlns:ds="http://schemas.openxmlformats.org/officeDocument/2006/customXml" ds:itemID="{BDABAB75-1312-4AB6-9DA2-F30937967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a628e-2b13-4d25-849d-1615186c467a"/>
    <ds:schemaRef ds:uri="328ec57f-3e1e-47f5-9879-12c6ebe48b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A8789C-AAC0-46A1-875B-D499F1D2CE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806A22-F231-407B-AC03-5218A411AC09}">
  <ds:schemaRefs>
    <ds:schemaRef ds:uri="http://schemas.microsoft.com/office/2006/metadata/properties"/>
    <ds:schemaRef ds:uri="328ec57f-3e1e-47f5-9879-12c6ebe48bf8"/>
    <ds:schemaRef ds:uri="http://purl.org/dc/terms/"/>
    <ds:schemaRef ds:uri="294a628e-2b13-4d25-849d-1615186c467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229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BLACKEYED BEANS</vt:lpstr>
      <vt:lpstr>CANNELLINI</vt:lpstr>
      <vt:lpstr>CHICKPEAS</vt:lpstr>
      <vt:lpstr>HARICOT</vt:lpstr>
      <vt:lpstr>LENTILS</vt:lpstr>
      <vt:lpstr>LIMA/ BUTTER BEANS</vt:lpstr>
      <vt:lpstr>MUNG</vt:lpstr>
      <vt:lpstr>PINTO BEANS</vt:lpstr>
      <vt:lpstr>RED KIDNEY</vt:lpstr>
      <vt:lpstr>SOYA BEANS</vt:lpstr>
      <vt:lpstr>SPLIT PEAS</vt:lpstr>
      <vt:lpstr>BLACK BEANS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HARICOT</dc:title>
  <dc:creator>Rosie Shand</dc:creator>
  <cp:lastModifiedBy>Chris Fortune</cp:lastModifiedBy>
  <cp:revision>124</cp:revision>
  <dcterms:created xsi:type="dcterms:W3CDTF">2009-11-05T21:37:58Z</dcterms:created>
  <dcterms:modified xsi:type="dcterms:W3CDTF">2020-05-03T10:35:58Z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0x010100E6CEBAB6F429394AA7E3A869A025BE49</vt:lpwstr>
  </property>
</Properties>
</file>