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8" r:id="rId7"/>
    <p:sldId id="257" r:id="rId8"/>
    <p:sldId id="263" r:id="rId9"/>
    <p:sldId id="260" r:id="rId10"/>
    <p:sldId id="269" r:id="rId11"/>
    <p:sldId id="261" r:id="rId12"/>
    <p:sldId id="262" r:id="rId13"/>
    <p:sldId id="264" r:id="rId14"/>
    <p:sldId id="265" r:id="rId15"/>
    <p:sldId id="270" r:id="rId16"/>
    <p:sldId id="266" r:id="rId17"/>
    <p:sldId id="267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9140-E22E-492C-BF37-6B230C28A468}" type="datetimeFigureOut">
              <a:rPr lang="en-US" smtClean="0"/>
              <a:pPr/>
              <a:t>5/3/2020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FE752-E050-47B9-8369-52D477CEC2DB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r>
              <a:rPr lang="en-NZ" sz="9600" b="1" dirty="0" smtClean="0"/>
              <a:t>OILS</a:t>
            </a:r>
            <a:endParaRPr lang="en-NZ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CORN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Yellow oil, neutral</a:t>
            </a:r>
          </a:p>
          <a:p>
            <a:r>
              <a:rPr lang="en-NZ" dirty="0" smtClean="0"/>
              <a:t>Frying and margarine</a:t>
            </a:r>
          </a:p>
          <a:p>
            <a:pPr algn="ctr"/>
            <a:endParaRPr lang="en-NZ" dirty="0"/>
          </a:p>
        </p:txBody>
      </p:sp>
      <p:pic>
        <p:nvPicPr>
          <p:cNvPr id="4" name="Picture 3" descr="cornOi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428736"/>
            <a:ext cx="3175000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AVOCADO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Rich, green oil from avocado flesh</a:t>
            </a:r>
          </a:p>
          <a:p>
            <a:r>
              <a:rPr lang="en-NZ" dirty="0" smtClean="0"/>
              <a:t>Dressings, drizzling (use instead of olive oil)</a:t>
            </a:r>
          </a:p>
          <a:p>
            <a:pPr algn="ctr"/>
            <a:endParaRPr lang="en-NZ" dirty="0"/>
          </a:p>
        </p:txBody>
      </p:sp>
      <p:pic>
        <p:nvPicPr>
          <p:cNvPr id="4" name="Picture 3" descr="Avocado_Oil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714620"/>
            <a:ext cx="2786082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FISH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Mostly from dried fish</a:t>
            </a:r>
          </a:p>
          <a:p>
            <a:r>
              <a:rPr lang="en-NZ" dirty="0" smtClean="0"/>
              <a:t>Very intense taste</a:t>
            </a:r>
          </a:p>
          <a:p>
            <a:r>
              <a:rPr lang="en-NZ" dirty="0" smtClean="0"/>
              <a:t>Frying, adding background taste</a:t>
            </a:r>
          </a:p>
          <a:p>
            <a:pPr algn="ctr"/>
            <a:endParaRPr lang="en-NZ" dirty="0"/>
          </a:p>
        </p:txBody>
      </p:sp>
      <p:pic>
        <p:nvPicPr>
          <p:cNvPr id="4" name="Picture 3" descr="fish_oil_and_cholester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2000240"/>
            <a:ext cx="3452810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n-NZ" b="1" dirty="0" smtClean="0"/>
              <a:t>HAZELNUT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Light, nutty oil</a:t>
            </a:r>
          </a:p>
          <a:p>
            <a:r>
              <a:rPr lang="en-NZ" dirty="0" smtClean="0"/>
              <a:t>Salads and </a:t>
            </a:r>
            <a:r>
              <a:rPr lang="en-NZ" dirty="0" err="1" smtClean="0"/>
              <a:t>vinegrette</a:t>
            </a:r>
            <a:endParaRPr lang="en-NZ" dirty="0" smtClean="0"/>
          </a:p>
          <a:p>
            <a:endParaRPr lang="en-NZ" dirty="0"/>
          </a:p>
        </p:txBody>
      </p:sp>
      <p:pic>
        <p:nvPicPr>
          <p:cNvPr id="4" name="Picture 3" descr="Hazeln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357562"/>
            <a:ext cx="2571736" cy="2952736"/>
          </a:xfrm>
          <a:prstGeom prst="rect">
            <a:avLst/>
          </a:prstGeom>
        </p:spPr>
      </p:pic>
      <p:pic>
        <p:nvPicPr>
          <p:cNvPr id="5" name="Picture 4" descr="oil_hazeln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214686"/>
            <a:ext cx="3200400" cy="278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WALNUT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Dark, golden oil from toasted walnuts</a:t>
            </a:r>
          </a:p>
          <a:p>
            <a:r>
              <a:rPr lang="en-NZ" dirty="0" smtClean="0"/>
              <a:t>Salad and drizzling</a:t>
            </a:r>
          </a:p>
          <a:p>
            <a:pPr algn="ctr">
              <a:buNone/>
            </a:pPr>
            <a:endParaRPr lang="en-NZ" dirty="0"/>
          </a:p>
        </p:txBody>
      </p:sp>
      <p:pic>
        <p:nvPicPr>
          <p:cNvPr id="4" name="Picture 3" descr="WALNU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3214686"/>
            <a:ext cx="2000264" cy="1990731"/>
          </a:xfrm>
          <a:prstGeom prst="rect">
            <a:avLst/>
          </a:prstGeom>
        </p:spPr>
      </p:pic>
      <p:pic>
        <p:nvPicPr>
          <p:cNvPr id="5" name="Picture 4" descr="walnut o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2428868"/>
            <a:ext cx="2948000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b="1" dirty="0" smtClean="0"/>
              <a:t>SOYA  OIL</a:t>
            </a:r>
            <a:br>
              <a:rPr lang="en-NZ" b="1" dirty="0" smtClean="0"/>
            </a:b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Pale, golden oil</a:t>
            </a:r>
          </a:p>
          <a:p>
            <a:r>
              <a:rPr lang="en-NZ" dirty="0" smtClean="0"/>
              <a:t>Frying and vegetable oil</a:t>
            </a:r>
          </a:p>
          <a:p>
            <a:pPr algn="ctr">
              <a:buNone/>
            </a:pPr>
            <a:endParaRPr lang="en-NZ" dirty="0"/>
          </a:p>
        </p:txBody>
      </p:sp>
      <p:pic>
        <p:nvPicPr>
          <p:cNvPr id="4" name="Picture 3" descr="soy%20be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714752"/>
            <a:ext cx="2009775" cy="1857375"/>
          </a:xfrm>
          <a:prstGeom prst="rect">
            <a:avLst/>
          </a:prstGeom>
        </p:spPr>
      </p:pic>
      <p:pic>
        <p:nvPicPr>
          <p:cNvPr id="5" name="Picture 4" descr="golden-fiesta-soya-oil-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2857496"/>
            <a:ext cx="2857500" cy="3800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RICE BRAN OIL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High </a:t>
            </a:r>
            <a:r>
              <a:rPr lang="en-NZ" dirty="0" err="1" smtClean="0"/>
              <a:t>Vit</a:t>
            </a:r>
            <a:r>
              <a:rPr lang="en-NZ" dirty="0" smtClean="0"/>
              <a:t> E</a:t>
            </a:r>
          </a:p>
          <a:p>
            <a:r>
              <a:rPr lang="en-NZ" dirty="0" smtClean="0"/>
              <a:t>High smoke point</a:t>
            </a:r>
          </a:p>
          <a:p>
            <a:r>
              <a:rPr lang="en-NZ" dirty="0" smtClean="0"/>
              <a:t>Versatile</a:t>
            </a:r>
          </a:p>
          <a:p>
            <a:r>
              <a:rPr lang="en-NZ" dirty="0" smtClean="0"/>
              <a:t>Made into margarines</a:t>
            </a:r>
          </a:p>
          <a:p>
            <a:pPr algn="ctr"/>
            <a:endParaRPr lang="en-NZ" dirty="0"/>
          </a:p>
        </p:txBody>
      </p:sp>
      <p:pic>
        <p:nvPicPr>
          <p:cNvPr id="6" name="Content Placeholder 3" descr="ricebrano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844824"/>
            <a:ext cx="3528392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b="1" dirty="0" smtClean="0"/>
              <a:t>SUNFLOWER OIL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Light in colour</a:t>
            </a:r>
          </a:p>
          <a:p>
            <a:r>
              <a:rPr lang="en-NZ" dirty="0" smtClean="0"/>
              <a:t>Neutral taste</a:t>
            </a:r>
          </a:p>
          <a:p>
            <a:r>
              <a:rPr lang="en-NZ" dirty="0" smtClean="0"/>
              <a:t>Used for salad and cooking oil</a:t>
            </a:r>
          </a:p>
          <a:p>
            <a:r>
              <a:rPr lang="en-NZ" dirty="0" smtClean="0"/>
              <a:t>Margarine</a:t>
            </a:r>
          </a:p>
          <a:p>
            <a:pPr algn="ctr">
              <a:buNone/>
            </a:pPr>
            <a:endParaRPr lang="en-NZ" dirty="0"/>
          </a:p>
        </p:txBody>
      </p:sp>
      <p:pic>
        <p:nvPicPr>
          <p:cNvPr id="9" name="Picture 8" descr="sunflower%20oi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50" y="3357562"/>
            <a:ext cx="2857500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PEANUT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Light golden oil</a:t>
            </a:r>
          </a:p>
          <a:p>
            <a:r>
              <a:rPr lang="en-NZ" dirty="0" smtClean="0"/>
              <a:t>Delicate and nutty</a:t>
            </a:r>
          </a:p>
          <a:p>
            <a:r>
              <a:rPr lang="en-NZ" dirty="0" smtClean="0"/>
              <a:t>Frying and dressings (beware of allergies)</a:t>
            </a:r>
          </a:p>
          <a:p>
            <a:pPr algn="ctr"/>
            <a:endParaRPr lang="en-NZ" dirty="0"/>
          </a:p>
        </p:txBody>
      </p:sp>
      <p:pic>
        <p:nvPicPr>
          <p:cNvPr id="4" name="Picture 3" descr="pean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786190"/>
            <a:ext cx="2857500" cy="2428872"/>
          </a:xfrm>
          <a:prstGeom prst="rect">
            <a:avLst/>
          </a:prstGeom>
        </p:spPr>
      </p:pic>
      <p:pic>
        <p:nvPicPr>
          <p:cNvPr id="5" name="Picture 4" descr="peanutOi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357562"/>
            <a:ext cx="3143272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GRAPESEED OIL 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Light, fruity oil from </a:t>
            </a:r>
            <a:r>
              <a:rPr lang="en-NZ" dirty="0" err="1" smtClean="0"/>
              <a:t>grapeseeds</a:t>
            </a:r>
            <a:r>
              <a:rPr lang="en-NZ" dirty="0" smtClean="0"/>
              <a:t> ( by product of winemaking)</a:t>
            </a:r>
          </a:p>
          <a:p>
            <a:r>
              <a:rPr lang="en-NZ" dirty="0" smtClean="0"/>
              <a:t>Dressings and </a:t>
            </a:r>
            <a:r>
              <a:rPr lang="en-NZ" dirty="0" err="1" smtClean="0"/>
              <a:t>drizzlings</a:t>
            </a:r>
            <a:endParaRPr lang="en-NZ" dirty="0" smtClean="0"/>
          </a:p>
          <a:p>
            <a:endParaRPr lang="en-NZ" dirty="0"/>
          </a:p>
        </p:txBody>
      </p:sp>
      <p:pic>
        <p:nvPicPr>
          <p:cNvPr id="4" name="Picture 3" descr="Grape_se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357562"/>
            <a:ext cx="3000396" cy="3000372"/>
          </a:xfrm>
          <a:prstGeom prst="rect">
            <a:avLst/>
          </a:prstGeom>
        </p:spPr>
      </p:pic>
      <p:pic>
        <p:nvPicPr>
          <p:cNvPr id="5" name="Picture 4" descr="grapeseedoi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357430"/>
            <a:ext cx="3047619" cy="4188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CANOLA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Good every day oil</a:t>
            </a:r>
          </a:p>
          <a:p>
            <a:r>
              <a:rPr lang="en-NZ" dirty="0" smtClean="0"/>
              <a:t>High omega 3’s</a:t>
            </a:r>
          </a:p>
          <a:p>
            <a:r>
              <a:rPr lang="en-NZ" dirty="0" smtClean="0"/>
              <a:t>Called vegetable oil in the UK</a:t>
            </a:r>
          </a:p>
          <a:p>
            <a:pPr algn="ctr"/>
            <a:endParaRPr lang="en-NZ" dirty="0"/>
          </a:p>
        </p:txBody>
      </p:sp>
      <p:pic>
        <p:nvPicPr>
          <p:cNvPr id="6" name="Picture 5" descr="CANOLA O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789040"/>
            <a:ext cx="3528392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SESAME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Thick dark oil from toasted sesame seeds.</a:t>
            </a:r>
          </a:p>
          <a:p>
            <a:r>
              <a:rPr lang="en-NZ" dirty="0" smtClean="0"/>
              <a:t>Strong nutty flavour</a:t>
            </a:r>
          </a:p>
          <a:p>
            <a:r>
              <a:rPr lang="en-NZ" dirty="0" smtClean="0"/>
              <a:t>Frying- Asian</a:t>
            </a:r>
          </a:p>
          <a:p>
            <a:r>
              <a:rPr lang="en-NZ" dirty="0" smtClean="0"/>
              <a:t>Drizzling</a:t>
            </a:r>
          </a:p>
          <a:p>
            <a:endParaRPr lang="en-NZ" dirty="0"/>
          </a:p>
        </p:txBody>
      </p:sp>
      <p:pic>
        <p:nvPicPr>
          <p:cNvPr id="4" name="Picture 3" descr="toothache-sesame-o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714620"/>
            <a:ext cx="3071834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OLIVE OIL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Colour ranges from green-yellow</a:t>
            </a:r>
          </a:p>
          <a:p>
            <a:r>
              <a:rPr lang="en-NZ" dirty="0" smtClean="0"/>
              <a:t>Different pressings, can be acidic</a:t>
            </a:r>
          </a:p>
          <a:p>
            <a:r>
              <a:rPr lang="en-NZ" dirty="0" smtClean="0"/>
              <a:t>Frying and dressings</a:t>
            </a:r>
          </a:p>
          <a:p>
            <a:pPr algn="ctr"/>
            <a:endParaRPr lang="en-NZ" dirty="0"/>
          </a:p>
        </p:txBody>
      </p:sp>
      <p:pic>
        <p:nvPicPr>
          <p:cNvPr id="4" name="Picture 3" descr="oliveoi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500438"/>
            <a:ext cx="5080000" cy="3024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EBAB6F429394AA7E3A869A025BE49" ma:contentTypeVersion="36" ma:contentTypeDescription="Create a new document." ma:contentTypeScope="" ma:versionID="31e1dd621f51f723e18d8a989954d78e">
  <xsd:schema xmlns:xsd="http://www.w3.org/2001/XMLSchema" xmlns:xs="http://www.w3.org/2001/XMLSchema" xmlns:p="http://schemas.microsoft.com/office/2006/metadata/properties" xmlns:ns3="294a628e-2b13-4d25-849d-1615186c467a" xmlns:ns4="328ec57f-3e1e-47f5-9879-12c6ebe48bf8" targetNamespace="http://schemas.microsoft.com/office/2006/metadata/properties" ma:root="true" ma:fieldsID="8fc756db87940ce444d53fe8402c7b76" ns3:_="" ns4:_="">
    <xsd:import namespace="294a628e-2b13-4d25-849d-1615186c467a"/>
    <xsd:import namespace="328ec57f-3e1e-47f5-9879-12c6ebe48bf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Templates" minOccurs="0"/>
                <xsd:element ref="ns3:Self_Registration_Enabled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TeamsChannelId" minOccurs="0"/>
                <xsd:element ref="ns3:Math_Settings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a628e-2b13-4d25-849d-1615186c467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MediaServiceLocation" ma:internalName="MediaServiceLocation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ec57f-3e1e-47f5-9879-12c6ebe48bf8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94a628e-2b13-4d25-849d-1615186c467a" xsi:nil="true"/>
    <Owner xmlns="294a628e-2b13-4d25-849d-1615186c467a">
      <UserInfo>
        <DisplayName/>
        <AccountId xsi:nil="true"/>
        <AccountType/>
      </UserInfo>
    </Owner>
    <Students xmlns="294a628e-2b13-4d25-849d-1615186c467a">
      <UserInfo>
        <DisplayName/>
        <AccountId xsi:nil="true"/>
        <AccountType/>
      </UserInfo>
    </Students>
    <Student_Groups xmlns="294a628e-2b13-4d25-849d-1615186c467a">
      <UserInfo>
        <DisplayName/>
        <AccountId xsi:nil="true"/>
        <AccountType/>
      </UserInfo>
    </Student_Groups>
    <TeamsChannelId xmlns="294a628e-2b13-4d25-849d-1615186c467a" xsi:nil="true"/>
    <NotebookType xmlns="294a628e-2b13-4d25-849d-1615186c467a" xsi:nil="true"/>
    <Distribution_Groups xmlns="294a628e-2b13-4d25-849d-1615186c467a" xsi:nil="true"/>
    <Is_Collaboration_Space_Locked xmlns="294a628e-2b13-4d25-849d-1615186c467a" xsi:nil="true"/>
    <IsNotebookLocked xmlns="294a628e-2b13-4d25-849d-1615186c467a" xsi:nil="true"/>
    <Self_Registration_Enabled xmlns="294a628e-2b13-4d25-849d-1615186c467a" xsi:nil="true"/>
    <Has_Teacher_Only_SectionGroup xmlns="294a628e-2b13-4d25-849d-1615186c467a" xsi:nil="true"/>
    <Math_Settings xmlns="294a628e-2b13-4d25-849d-1615186c467a" xsi:nil="true"/>
    <DefaultSectionNames xmlns="294a628e-2b13-4d25-849d-1615186c467a" xsi:nil="true"/>
    <Invited_Teachers xmlns="294a628e-2b13-4d25-849d-1615186c467a" xsi:nil="true"/>
    <Invited_Students xmlns="294a628e-2b13-4d25-849d-1615186c467a" xsi:nil="true"/>
    <Teachers xmlns="294a628e-2b13-4d25-849d-1615186c467a">
      <UserInfo>
        <DisplayName/>
        <AccountId xsi:nil="true"/>
        <AccountType/>
      </UserInfo>
    </Teachers>
    <Templates xmlns="294a628e-2b13-4d25-849d-1615186c467a" xsi:nil="true"/>
    <Self_Registration_Enabled0 xmlns="294a628e-2b13-4d25-849d-1615186c467a" xsi:nil="true"/>
    <AppVersion xmlns="294a628e-2b13-4d25-849d-1615186c467a" xsi:nil="true"/>
    <CultureName xmlns="294a628e-2b13-4d25-849d-1615186c467a" xsi:nil="true"/>
    <LMS_Mappings xmlns="294a628e-2b13-4d25-849d-1615186c467a" xsi:nil="true"/>
  </documentManagement>
</p:properties>
</file>

<file path=customXml/itemProps1.xml><?xml version="1.0" encoding="utf-8"?>
<ds:datastoreItem xmlns:ds="http://schemas.openxmlformats.org/officeDocument/2006/customXml" ds:itemID="{4C8B013B-5CE8-4AEB-9BB7-9F2697923B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4a628e-2b13-4d25-849d-1615186c467a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DA2225-4367-483D-8782-6D130050F3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F633ED-6F70-4787-8F09-AF365E3CFC90}">
  <ds:schemaRefs>
    <ds:schemaRef ds:uri="328ec57f-3e1e-47f5-9879-12c6ebe48bf8"/>
    <ds:schemaRef ds:uri="http://purl.org/dc/terms/"/>
    <ds:schemaRef ds:uri="294a628e-2b13-4d25-849d-1615186c467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183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OILS</vt:lpstr>
      <vt:lpstr> SOYA  OIL </vt:lpstr>
      <vt:lpstr>RICE BRAN OIL</vt:lpstr>
      <vt:lpstr> SUNFLOWER OIL </vt:lpstr>
      <vt:lpstr>PEANUT OIL</vt:lpstr>
      <vt:lpstr>GRAPESEED OIL </vt:lpstr>
      <vt:lpstr>CANOLA</vt:lpstr>
      <vt:lpstr>SESAME OIL</vt:lpstr>
      <vt:lpstr>OLIVE OIL</vt:lpstr>
      <vt:lpstr>CORN OIL</vt:lpstr>
      <vt:lpstr>AVOCADO OIL</vt:lpstr>
      <vt:lpstr>PowerPoint Presentation</vt:lpstr>
      <vt:lpstr>FISH OIL</vt:lpstr>
      <vt:lpstr>HAZELNUT OIL</vt:lpstr>
      <vt:lpstr>WALNUT OIL</vt:lpstr>
    </vt:vector>
  </TitlesOfParts>
  <Company>Waiariki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OILS</dc:title>
  <dc:creator>shandr</dc:creator>
  <cp:lastModifiedBy>Chris Fortune</cp:lastModifiedBy>
  <cp:revision>16</cp:revision>
  <dcterms:created xsi:type="dcterms:W3CDTF">2010-05-20T20:44:44Z</dcterms:created>
  <dcterms:modified xsi:type="dcterms:W3CDTF">2020-05-03T10:36:17Z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0x010100E6CEBAB6F429394AA7E3A869A025BE49</vt:lpwstr>
  </property>
</Properties>
</file>