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363E71-033F-4EC4-BCF3-C6222A9FC8F8}" type="datetimeFigureOut">
              <a:rPr lang="en-NZ" smtClean="0"/>
              <a:t>3/05/2020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NZ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BF4E11-CDD7-4FB4-B417-835E536576B0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3E71-033F-4EC4-BCF3-C6222A9FC8F8}" type="datetimeFigureOut">
              <a:rPr lang="en-NZ" smtClean="0"/>
              <a:t>3/05/2020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E11-CDD7-4FB4-B417-835E536576B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3E71-033F-4EC4-BCF3-C6222A9FC8F8}" type="datetimeFigureOut">
              <a:rPr lang="en-NZ" smtClean="0"/>
              <a:t>3/05/2020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E11-CDD7-4FB4-B417-835E536576B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363E71-033F-4EC4-BCF3-C6222A9FC8F8}" type="datetimeFigureOut">
              <a:rPr lang="en-NZ" smtClean="0"/>
              <a:t>3/05/2020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BF4E11-CDD7-4FB4-B417-835E536576B0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363E71-033F-4EC4-BCF3-C6222A9FC8F8}" type="datetimeFigureOut">
              <a:rPr lang="en-NZ" smtClean="0"/>
              <a:t>3/05/2020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NZ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BF4E11-CDD7-4FB4-B417-835E536576B0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3E71-033F-4EC4-BCF3-C6222A9FC8F8}" type="datetimeFigureOut">
              <a:rPr lang="en-NZ" smtClean="0"/>
              <a:t>3/05/2020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E11-CDD7-4FB4-B417-835E536576B0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3E71-033F-4EC4-BCF3-C6222A9FC8F8}" type="datetimeFigureOut">
              <a:rPr lang="en-NZ" smtClean="0"/>
              <a:t>3/05/2020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E11-CDD7-4FB4-B417-835E536576B0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363E71-033F-4EC4-BCF3-C6222A9FC8F8}" type="datetimeFigureOut">
              <a:rPr lang="en-NZ" smtClean="0"/>
              <a:t>3/05/2020</a:t>
            </a:fld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BF4E11-CDD7-4FB4-B417-835E536576B0}" type="slidenum">
              <a:rPr lang="en-NZ" smtClean="0"/>
              <a:t>‹#›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3E71-033F-4EC4-BCF3-C6222A9FC8F8}" type="datetimeFigureOut">
              <a:rPr lang="en-NZ" smtClean="0"/>
              <a:t>3/05/2020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4E11-CDD7-4FB4-B417-835E536576B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363E71-033F-4EC4-BCF3-C6222A9FC8F8}" type="datetimeFigureOut">
              <a:rPr lang="en-NZ" smtClean="0"/>
              <a:t>3/05/2020</a:t>
            </a:fld>
            <a:endParaRPr lang="en-N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BF4E11-CDD7-4FB4-B417-835E536576B0}" type="slidenum">
              <a:rPr lang="en-NZ" smtClean="0"/>
              <a:t>‹#›</a:t>
            </a:fld>
            <a:endParaRPr lang="en-N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363E71-033F-4EC4-BCF3-C6222A9FC8F8}" type="datetimeFigureOut">
              <a:rPr lang="en-NZ" smtClean="0"/>
              <a:t>3/05/2020</a:t>
            </a:fld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BF4E11-CDD7-4FB4-B417-835E536576B0}" type="slidenum">
              <a:rPr lang="en-NZ" smtClean="0"/>
              <a:t>‹#›</a:t>
            </a:fld>
            <a:endParaRPr lang="en-N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363E71-033F-4EC4-BCF3-C6222A9FC8F8}" type="datetimeFigureOut">
              <a:rPr lang="en-NZ" smtClean="0"/>
              <a:t>3/05/2020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BF4E11-CDD7-4FB4-B417-835E536576B0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467600" cy="3816424"/>
          </a:xfrm>
        </p:spPr>
        <p:txBody>
          <a:bodyPr>
            <a:normAutofit/>
          </a:bodyPr>
          <a:lstStyle/>
          <a:p>
            <a:pPr algn="ctr"/>
            <a:r>
              <a:rPr lang="en-NZ" sz="6600" b="1" dirty="0" smtClean="0"/>
              <a:t>FUNCTION OF EGGS IN COOKING</a:t>
            </a:r>
            <a:endParaRPr lang="en-NZ" sz="6600" b="1" dirty="0"/>
          </a:p>
        </p:txBody>
      </p:sp>
    </p:spTree>
    <p:extLst>
      <p:ext uri="{BB962C8B-B14F-4D97-AF65-F5344CB8AC3E}">
        <p14:creationId xmlns:p14="http://schemas.microsoft.com/office/powerpoint/2010/main" val="912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1224136"/>
          </a:xfrm>
        </p:spPr>
        <p:txBody>
          <a:bodyPr/>
          <a:lstStyle/>
          <a:p>
            <a:pPr algn="ctr"/>
            <a:r>
              <a:rPr lang="en-NZ" b="1" dirty="0" smtClean="0"/>
              <a:t>ENHANCING NUTRITIONAL VALUE</a:t>
            </a:r>
            <a:endParaRPr lang="en-NZ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362200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2802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000" b="1" dirty="0"/>
              <a:t/>
            </a:r>
            <a:br>
              <a:rPr lang="en-NZ" sz="4000" b="1" dirty="0"/>
            </a:br>
            <a:r>
              <a:rPr lang="en-NZ" sz="3100" b="1" dirty="0" smtClean="0"/>
              <a:t>GARNISHING</a:t>
            </a:r>
            <a:br>
              <a:rPr lang="en-NZ" sz="3100" b="1" dirty="0" smtClean="0"/>
            </a:br>
            <a:r>
              <a:rPr lang="en-NZ" sz="3100" dirty="0" smtClean="0"/>
              <a:t>Gives colour or finish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5688632" cy="3600400"/>
          </a:xfrm>
        </p:spPr>
      </p:pic>
    </p:spTree>
    <p:extLst>
      <p:ext uri="{BB962C8B-B14F-4D97-AF65-F5344CB8AC3E}">
        <p14:creationId xmlns:p14="http://schemas.microsoft.com/office/powerpoint/2010/main" val="23689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/>
          <a:lstStyle/>
          <a:p>
            <a:pPr algn="ctr"/>
            <a:r>
              <a:rPr lang="en-NZ" b="1" dirty="0" smtClean="0"/>
              <a:t>BINDING</a:t>
            </a:r>
            <a:br>
              <a:rPr lang="en-NZ" b="1" dirty="0" smtClean="0"/>
            </a:br>
            <a:r>
              <a:rPr lang="en-NZ" dirty="0" smtClean="0"/>
              <a:t>Holds things together</a:t>
            </a:r>
            <a:endParaRPr lang="en-NZ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5" y="1916832"/>
            <a:ext cx="7315009" cy="4556993"/>
          </a:xfrm>
        </p:spPr>
      </p:pic>
    </p:spTree>
    <p:extLst>
      <p:ext uri="{BB962C8B-B14F-4D97-AF65-F5344CB8AC3E}">
        <p14:creationId xmlns:p14="http://schemas.microsoft.com/office/powerpoint/2010/main" val="32110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/>
          <a:lstStyle/>
          <a:p>
            <a:pPr algn="ctr"/>
            <a:r>
              <a:rPr lang="en-NZ" b="1" dirty="0" smtClean="0"/>
              <a:t>RAISING</a:t>
            </a:r>
            <a:br>
              <a:rPr lang="en-NZ" b="1" dirty="0" smtClean="0"/>
            </a:br>
            <a:r>
              <a:rPr lang="en-NZ" dirty="0" smtClean="0"/>
              <a:t>Makes things rise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26481"/>
            <a:ext cx="6048672" cy="3810000"/>
          </a:xfrm>
        </p:spPr>
      </p:pic>
    </p:spTree>
    <p:extLst>
      <p:ext uri="{BB962C8B-B14F-4D97-AF65-F5344CB8AC3E}">
        <p14:creationId xmlns:p14="http://schemas.microsoft.com/office/powerpoint/2010/main" val="3462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/>
          <a:lstStyle/>
          <a:p>
            <a:pPr algn="ctr"/>
            <a:r>
              <a:rPr lang="en-NZ" b="1" dirty="0" smtClean="0"/>
              <a:t>THICKENING</a:t>
            </a:r>
            <a:br>
              <a:rPr lang="en-NZ" b="1" dirty="0" smtClean="0"/>
            </a:br>
            <a:r>
              <a:rPr lang="en-NZ" dirty="0" smtClean="0"/>
              <a:t>Makes things thicken</a:t>
            </a:r>
            <a:endParaRPr lang="en-NZ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58" y="1989138"/>
            <a:ext cx="6739283" cy="4484687"/>
          </a:xfrm>
        </p:spPr>
      </p:pic>
    </p:spTree>
    <p:extLst>
      <p:ext uri="{BB962C8B-B14F-4D97-AF65-F5344CB8AC3E}">
        <p14:creationId xmlns:p14="http://schemas.microsoft.com/office/powerpoint/2010/main" val="11643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368152"/>
          </a:xfrm>
        </p:spPr>
        <p:txBody>
          <a:bodyPr/>
          <a:lstStyle/>
          <a:p>
            <a:pPr algn="ctr"/>
            <a:r>
              <a:rPr lang="en-NZ" b="1" dirty="0" smtClean="0"/>
              <a:t>EMULSIFIER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Binds liquid and oil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09" y="1989138"/>
            <a:ext cx="5979582" cy="4484687"/>
          </a:xfrm>
        </p:spPr>
      </p:pic>
    </p:spTree>
    <p:extLst>
      <p:ext uri="{BB962C8B-B14F-4D97-AF65-F5344CB8AC3E}">
        <p14:creationId xmlns:p14="http://schemas.microsoft.com/office/powerpoint/2010/main" val="3187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80728"/>
            <a:ext cx="7467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NZ" b="1" dirty="0" smtClean="0"/>
              <a:t>CLARIFIER</a:t>
            </a:r>
            <a:br>
              <a:rPr lang="en-NZ" b="1" dirty="0" smtClean="0"/>
            </a:br>
            <a:r>
              <a:rPr lang="en-NZ" dirty="0" smtClean="0"/>
              <a:t>Absorbs tiny particles</a:t>
            </a:r>
            <a:br>
              <a:rPr lang="en-NZ" dirty="0" smtClean="0"/>
            </a:b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2" y="2060575"/>
            <a:ext cx="6779552" cy="4413250"/>
          </a:xfrm>
        </p:spPr>
      </p:pic>
    </p:spTree>
    <p:extLst>
      <p:ext uri="{BB962C8B-B14F-4D97-AF65-F5344CB8AC3E}">
        <p14:creationId xmlns:p14="http://schemas.microsoft.com/office/powerpoint/2010/main" val="39914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1152128"/>
          </a:xfrm>
        </p:spPr>
        <p:txBody>
          <a:bodyPr/>
          <a:lstStyle/>
          <a:p>
            <a:pPr algn="ctr"/>
            <a:r>
              <a:rPr lang="en-NZ" b="1" dirty="0" smtClean="0"/>
              <a:t>GLAZE</a:t>
            </a:r>
            <a:br>
              <a:rPr lang="en-NZ" b="1" dirty="0" smtClean="0"/>
            </a:br>
            <a:r>
              <a:rPr lang="en-NZ" dirty="0" smtClean="0"/>
              <a:t>Adds gloss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 descr="K:\Culinary Arts\ThinkStock Images\Bread\96319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80919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1296144"/>
          </a:xfrm>
        </p:spPr>
        <p:txBody>
          <a:bodyPr/>
          <a:lstStyle/>
          <a:p>
            <a:pPr algn="ctr"/>
            <a:r>
              <a:rPr lang="en-NZ" b="1" dirty="0" smtClean="0"/>
              <a:t>COATING</a:t>
            </a:r>
            <a:br>
              <a:rPr lang="en-NZ" b="1" dirty="0" smtClean="0"/>
            </a:br>
            <a:r>
              <a:rPr lang="en-NZ" dirty="0" smtClean="0"/>
              <a:t>Holds a coating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16" y="2349500"/>
            <a:ext cx="6744343" cy="4124325"/>
          </a:xfrm>
        </p:spPr>
      </p:pic>
    </p:spTree>
    <p:extLst>
      <p:ext uri="{BB962C8B-B14F-4D97-AF65-F5344CB8AC3E}">
        <p14:creationId xmlns:p14="http://schemas.microsoft.com/office/powerpoint/2010/main" val="12753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EBAB6F429394AA7E3A869A025BE49" ma:contentTypeVersion="36" ma:contentTypeDescription="Create a new document." ma:contentTypeScope="" ma:versionID="31e1dd621f51f723e18d8a989954d78e">
  <xsd:schema xmlns:xsd="http://www.w3.org/2001/XMLSchema" xmlns:xs="http://www.w3.org/2001/XMLSchema" xmlns:p="http://schemas.microsoft.com/office/2006/metadata/properties" xmlns:ns3="294a628e-2b13-4d25-849d-1615186c467a" xmlns:ns4="328ec57f-3e1e-47f5-9879-12c6ebe48bf8" targetNamespace="http://schemas.microsoft.com/office/2006/metadata/properties" ma:root="true" ma:fieldsID="8fc756db87940ce444d53fe8402c7b76" ns3:_="" ns4:_="">
    <xsd:import namespace="294a628e-2b13-4d25-849d-1615186c467a"/>
    <xsd:import namespace="328ec57f-3e1e-47f5-9879-12c6ebe48bf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4:LastSharedByUser" minOccurs="0"/>
                <xsd:element ref="ns4:LastSharedByTime" minOccurs="0"/>
                <xsd:element ref="ns3:Templates" minOccurs="0"/>
                <xsd:element ref="ns3:Self_Registration_Enabled0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TeamsChannelId" minOccurs="0"/>
                <xsd:element ref="ns3:Math_Settings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a628e-2b13-4d25-849d-1615186c467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MediaServiceMetadata" ma:index="2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MediaServiceLocation" ma:internalName="MediaServiceLocation" ma:readOnly="true">
      <xsd:simpleType>
        <xsd:restriction base="dms:Text"/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4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1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ec57f-3e1e-47f5-9879-12c6ebe48bf8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94a628e-2b13-4d25-849d-1615186c467a" xsi:nil="true"/>
    <Owner xmlns="294a628e-2b13-4d25-849d-1615186c467a">
      <UserInfo>
        <DisplayName/>
        <AccountId xsi:nil="true"/>
        <AccountType/>
      </UserInfo>
    </Owner>
    <Students xmlns="294a628e-2b13-4d25-849d-1615186c467a">
      <UserInfo>
        <DisplayName/>
        <AccountId xsi:nil="true"/>
        <AccountType/>
      </UserInfo>
    </Students>
    <Student_Groups xmlns="294a628e-2b13-4d25-849d-1615186c467a">
      <UserInfo>
        <DisplayName/>
        <AccountId xsi:nil="true"/>
        <AccountType/>
      </UserInfo>
    </Student_Groups>
    <TeamsChannelId xmlns="294a628e-2b13-4d25-849d-1615186c467a" xsi:nil="true"/>
    <NotebookType xmlns="294a628e-2b13-4d25-849d-1615186c467a" xsi:nil="true"/>
    <Distribution_Groups xmlns="294a628e-2b13-4d25-849d-1615186c467a" xsi:nil="true"/>
    <Is_Collaboration_Space_Locked xmlns="294a628e-2b13-4d25-849d-1615186c467a" xsi:nil="true"/>
    <IsNotebookLocked xmlns="294a628e-2b13-4d25-849d-1615186c467a" xsi:nil="true"/>
    <Self_Registration_Enabled xmlns="294a628e-2b13-4d25-849d-1615186c467a" xsi:nil="true"/>
    <Has_Teacher_Only_SectionGroup xmlns="294a628e-2b13-4d25-849d-1615186c467a" xsi:nil="true"/>
    <Math_Settings xmlns="294a628e-2b13-4d25-849d-1615186c467a" xsi:nil="true"/>
    <DefaultSectionNames xmlns="294a628e-2b13-4d25-849d-1615186c467a" xsi:nil="true"/>
    <Invited_Teachers xmlns="294a628e-2b13-4d25-849d-1615186c467a" xsi:nil="true"/>
    <Invited_Students xmlns="294a628e-2b13-4d25-849d-1615186c467a" xsi:nil="true"/>
    <Teachers xmlns="294a628e-2b13-4d25-849d-1615186c467a">
      <UserInfo>
        <DisplayName/>
        <AccountId xsi:nil="true"/>
        <AccountType/>
      </UserInfo>
    </Teachers>
    <Templates xmlns="294a628e-2b13-4d25-849d-1615186c467a" xsi:nil="true"/>
    <Self_Registration_Enabled0 xmlns="294a628e-2b13-4d25-849d-1615186c467a" xsi:nil="true"/>
    <AppVersion xmlns="294a628e-2b13-4d25-849d-1615186c467a" xsi:nil="true"/>
    <CultureName xmlns="294a628e-2b13-4d25-849d-1615186c467a" xsi:nil="true"/>
    <LMS_Mappings xmlns="294a628e-2b13-4d25-849d-1615186c467a" xsi:nil="true"/>
  </documentManagement>
</p:properties>
</file>

<file path=customXml/itemProps1.xml><?xml version="1.0" encoding="utf-8"?>
<ds:datastoreItem xmlns:ds="http://schemas.openxmlformats.org/officeDocument/2006/customXml" ds:itemID="{EC770D5D-CD9F-4AEC-94A7-17768EF53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a628e-2b13-4d25-849d-1615186c467a"/>
    <ds:schemaRef ds:uri="328ec57f-3e1e-47f5-9879-12c6ebe48b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F30CA5-F471-4C1F-A448-3BD5106608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14E91-E07E-411D-9421-3EB86037CEE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28ec57f-3e1e-47f5-9879-12c6ebe48bf8"/>
    <ds:schemaRef ds:uri="http://purl.org/dc/terms/"/>
    <ds:schemaRef ds:uri="294a628e-2b13-4d25-849d-1615186c467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</TotalTime>
  <Words>51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Oriel</vt:lpstr>
      <vt:lpstr>FUNCTION OF EGGS IN COOKING</vt:lpstr>
      <vt:lpstr> GARNISHING Gives colour or finish</vt:lpstr>
      <vt:lpstr>BINDING Holds things together</vt:lpstr>
      <vt:lpstr>RAISING Makes things rise</vt:lpstr>
      <vt:lpstr>THICKENING Makes things thicken</vt:lpstr>
      <vt:lpstr>EMULSIFIER Binds liquid and oil</vt:lpstr>
      <vt:lpstr>CLARIFIER Absorbs tiny particles </vt:lpstr>
      <vt:lpstr>GLAZE Adds gloss</vt:lpstr>
      <vt:lpstr>COATING Holds a coating</vt:lpstr>
      <vt:lpstr>ENHANCING NUTRITIONAL VALUE</vt:lpstr>
    </vt:vector>
  </TitlesOfParts>
  <Company>Waiariki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OF EGGS IN COOKING</dc:title>
  <dc:creator>Windows User</dc:creator>
  <cp:lastModifiedBy>Chris Fortune</cp:lastModifiedBy>
  <cp:revision>4</cp:revision>
  <dcterms:created xsi:type="dcterms:W3CDTF">2013-10-23T00:15:13Z</dcterms:created>
  <dcterms:modified xsi:type="dcterms:W3CDTF">2020-05-03T10:38:31Z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0x010100E6CEBAB6F429394AA7E3A869A025BE49</vt:lpwstr>
  </property>
</Properties>
</file>