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9" r:id="rId6"/>
    <p:sldId id="256" r:id="rId7"/>
    <p:sldId id="264" r:id="rId8"/>
    <p:sldId id="261" r:id="rId9"/>
    <p:sldId id="262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0" autoAdjust="0"/>
    <p:restoredTop sz="94660"/>
  </p:normalViewPr>
  <p:slideViewPr>
    <p:cSldViewPr>
      <p:cViewPr varScale="1">
        <p:scale>
          <a:sx n="53" d="100"/>
          <a:sy n="53" d="100"/>
        </p:scale>
        <p:origin x="134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53B35-0490-4345-B39A-F9C9065C51AD}" type="datetimeFigureOut">
              <a:rPr lang="en-NZ" smtClean="0"/>
              <a:pPr/>
              <a:t>3/05/2020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7D389-7BE5-4BDD-B581-77DE2672E85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53B35-0490-4345-B39A-F9C9065C51AD}" type="datetimeFigureOut">
              <a:rPr lang="en-NZ" smtClean="0"/>
              <a:pPr/>
              <a:t>3/05/2020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7D389-7BE5-4BDD-B581-77DE2672E85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53B35-0490-4345-B39A-F9C9065C51AD}" type="datetimeFigureOut">
              <a:rPr lang="en-NZ" smtClean="0"/>
              <a:pPr/>
              <a:t>3/05/2020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7D389-7BE5-4BDD-B581-77DE2672E85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53B35-0490-4345-B39A-F9C9065C51AD}" type="datetimeFigureOut">
              <a:rPr lang="en-NZ" smtClean="0"/>
              <a:pPr/>
              <a:t>3/05/2020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7D389-7BE5-4BDD-B581-77DE2672E85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53B35-0490-4345-B39A-F9C9065C51AD}" type="datetimeFigureOut">
              <a:rPr lang="en-NZ" smtClean="0"/>
              <a:pPr/>
              <a:t>3/05/2020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7D389-7BE5-4BDD-B581-77DE2672E85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53B35-0490-4345-B39A-F9C9065C51AD}" type="datetimeFigureOut">
              <a:rPr lang="en-NZ" smtClean="0"/>
              <a:pPr/>
              <a:t>3/05/2020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7D389-7BE5-4BDD-B581-77DE2672E85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53B35-0490-4345-B39A-F9C9065C51AD}" type="datetimeFigureOut">
              <a:rPr lang="en-NZ" smtClean="0"/>
              <a:pPr/>
              <a:t>3/05/2020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7D389-7BE5-4BDD-B581-77DE2672E85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53B35-0490-4345-B39A-F9C9065C51AD}" type="datetimeFigureOut">
              <a:rPr lang="en-NZ" smtClean="0"/>
              <a:pPr/>
              <a:t>3/05/2020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7D389-7BE5-4BDD-B581-77DE2672E85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53B35-0490-4345-B39A-F9C9065C51AD}" type="datetimeFigureOut">
              <a:rPr lang="en-NZ" smtClean="0"/>
              <a:pPr/>
              <a:t>3/05/2020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7D389-7BE5-4BDD-B581-77DE2672E85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53B35-0490-4345-B39A-F9C9065C51AD}" type="datetimeFigureOut">
              <a:rPr lang="en-NZ" smtClean="0"/>
              <a:pPr/>
              <a:t>3/05/2020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7D389-7BE5-4BDD-B581-77DE2672E85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53B35-0490-4345-B39A-F9C9065C51AD}" type="datetimeFigureOut">
              <a:rPr lang="en-NZ" smtClean="0"/>
              <a:pPr/>
              <a:t>3/05/2020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7D389-7BE5-4BDD-B581-77DE2672E85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53B35-0490-4345-B39A-F9C9065C51AD}" type="datetimeFigureOut">
              <a:rPr lang="en-NZ" smtClean="0"/>
              <a:pPr/>
              <a:t>3/05/2020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7D389-7BE5-4BDD-B581-77DE2672E859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872208"/>
          </a:xfrm>
        </p:spPr>
        <p:txBody>
          <a:bodyPr>
            <a:noAutofit/>
          </a:bodyPr>
          <a:lstStyle/>
          <a:p>
            <a:r>
              <a:rPr lang="en-NZ" sz="9600" dirty="0" smtClean="0"/>
              <a:t>SALT</a:t>
            </a:r>
            <a:endParaRPr lang="en-NZ" sz="9600" dirty="0"/>
          </a:p>
        </p:txBody>
      </p:sp>
      <p:pic>
        <p:nvPicPr>
          <p:cNvPr id="4" name="Content Placeholder 3" descr="sal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2520156"/>
            <a:ext cx="3810000" cy="2686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USES OF SALT</a:t>
            </a:r>
            <a:endParaRPr lang="en-NZ" dirty="0"/>
          </a:p>
        </p:txBody>
      </p:sp>
      <p:pic>
        <p:nvPicPr>
          <p:cNvPr id="4" name="Content Placeholder 3" descr="SALTMany-Uses SALT-Pie-Chart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2132856"/>
            <a:ext cx="4176464" cy="324035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NZ" sz="7200" b="1" dirty="0" smtClean="0"/>
              <a:t/>
            </a:r>
            <a:br>
              <a:rPr lang="en-NZ" sz="7200" b="1" dirty="0" smtClean="0"/>
            </a:br>
            <a:r>
              <a:rPr lang="en-NZ" sz="7200" b="1" dirty="0" smtClean="0"/>
              <a:t/>
            </a:r>
            <a:br>
              <a:rPr lang="en-NZ" sz="7200" b="1" dirty="0" smtClean="0"/>
            </a:br>
            <a:r>
              <a:rPr lang="en-NZ" sz="7200" dirty="0" smtClean="0"/>
              <a:t>IODISED TABLE SALT</a:t>
            </a:r>
            <a:r>
              <a:rPr lang="en-NZ" sz="7200" b="1" dirty="0" smtClean="0"/>
              <a:t/>
            </a:r>
            <a:br>
              <a:rPr lang="en-NZ" sz="7200" b="1" dirty="0" smtClean="0"/>
            </a:br>
            <a:r>
              <a:rPr lang="en-NZ" sz="7200" b="1" dirty="0" smtClean="0"/>
              <a:t/>
            </a:r>
            <a:br>
              <a:rPr lang="en-NZ" sz="7200" b="1" dirty="0" smtClean="0"/>
            </a:br>
            <a:endParaRPr lang="en-NZ" sz="7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NZ" sz="2800" dirty="0" smtClean="0"/>
          </a:p>
          <a:p>
            <a:pPr algn="ctr">
              <a:buNone/>
            </a:pPr>
            <a:r>
              <a:rPr lang="en-NZ" sz="2800" dirty="0" smtClean="0"/>
              <a:t>Not suitable for manufacturing, turns foods black</a:t>
            </a:r>
          </a:p>
          <a:p>
            <a:pPr algn="ctr">
              <a:buNone/>
            </a:pPr>
            <a:endParaRPr lang="en-NZ" sz="2800" dirty="0" smtClean="0"/>
          </a:p>
          <a:p>
            <a:pPr algn="ctr">
              <a:buNone/>
            </a:pPr>
            <a:endParaRPr lang="en-NZ" sz="4400" b="1" dirty="0" smtClean="0"/>
          </a:p>
          <a:p>
            <a:pPr algn="ctr">
              <a:buNone/>
            </a:pPr>
            <a:endParaRPr lang="en-NZ" sz="2800" b="1" dirty="0"/>
          </a:p>
        </p:txBody>
      </p:sp>
      <p:pic>
        <p:nvPicPr>
          <p:cNvPr id="7" name="Picture 6" descr="lodised-table-salt cerebos-300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2780928"/>
            <a:ext cx="38100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SEA SALT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Solar evaporation</a:t>
            </a:r>
          </a:p>
          <a:p>
            <a:r>
              <a:rPr lang="en-NZ" dirty="0" smtClean="0"/>
              <a:t>Delicate crystals</a:t>
            </a:r>
          </a:p>
          <a:p>
            <a:r>
              <a:rPr lang="en-NZ" dirty="0" smtClean="0"/>
              <a:t>Dissolves easily</a:t>
            </a:r>
          </a:p>
          <a:p>
            <a:endParaRPr lang="en-NZ" dirty="0"/>
          </a:p>
        </p:txBody>
      </p:sp>
      <p:pic>
        <p:nvPicPr>
          <p:cNvPr id="4" name="Picture 3" descr="SALT S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1" y="3356992"/>
            <a:ext cx="4176465" cy="2952328"/>
          </a:xfrm>
          <a:prstGeom prst="rect">
            <a:avLst/>
          </a:prstGeom>
        </p:spPr>
      </p:pic>
      <p:pic>
        <p:nvPicPr>
          <p:cNvPr id="5" name="Content Placeholder 6" descr="Bolivia SALT PLAI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356992"/>
            <a:ext cx="4038600" cy="29525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ROCK SALT</a:t>
            </a:r>
            <a:endParaRPr lang="en-NZ" dirty="0"/>
          </a:p>
        </p:txBody>
      </p:sp>
      <p:pic>
        <p:nvPicPr>
          <p:cNvPr id="6" name="Content Placeholder 5" descr="Salt-mines-Pola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628800"/>
            <a:ext cx="4896544" cy="39604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MALDON SALT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Collected from estuary water</a:t>
            </a:r>
          </a:p>
          <a:p>
            <a:r>
              <a:rPr lang="en-NZ" dirty="0" smtClean="0"/>
              <a:t>Clean fresh taste</a:t>
            </a:r>
          </a:p>
          <a:p>
            <a:r>
              <a:rPr lang="en-NZ" dirty="0" smtClean="0"/>
              <a:t>No bitter after taste</a:t>
            </a:r>
          </a:p>
          <a:p>
            <a:r>
              <a:rPr lang="en-NZ" dirty="0" smtClean="0"/>
              <a:t>Soft, white </a:t>
            </a:r>
            <a:r>
              <a:rPr lang="en-NZ" dirty="0" err="1" smtClean="0"/>
              <a:t>flakey</a:t>
            </a:r>
            <a:r>
              <a:rPr lang="en-NZ" dirty="0" smtClean="0"/>
              <a:t> crystals</a:t>
            </a:r>
          </a:p>
          <a:p>
            <a:endParaRPr lang="en-NZ" dirty="0"/>
          </a:p>
        </p:txBody>
      </p:sp>
      <p:pic>
        <p:nvPicPr>
          <p:cNvPr id="7" name="Picture 6" descr="maldon saLT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0571" y="3861048"/>
            <a:ext cx="2142857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GARLIC SALT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3parts salt to 1 part garlic plus anti-caking agent</a:t>
            </a:r>
          </a:p>
          <a:p>
            <a:r>
              <a:rPr lang="en-NZ" dirty="0" smtClean="0"/>
              <a:t>Seasoning </a:t>
            </a:r>
            <a:r>
              <a:rPr lang="en-NZ" dirty="0" err="1" smtClean="0"/>
              <a:t>e.g</a:t>
            </a:r>
            <a:r>
              <a:rPr lang="en-NZ" dirty="0" smtClean="0"/>
              <a:t> hamburgers</a:t>
            </a:r>
          </a:p>
          <a:p>
            <a:endParaRPr lang="en-NZ" dirty="0"/>
          </a:p>
        </p:txBody>
      </p:sp>
      <p:pic>
        <p:nvPicPr>
          <p:cNvPr id="4" name="Picture 3" descr="garlic-salt-lawrys-seasoned-salt-9828955-280-2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94000" y="3140968"/>
            <a:ext cx="3556000" cy="3528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Content Placeholder 3" descr="goit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20072" y="260648"/>
            <a:ext cx="3672408" cy="6342459"/>
          </a:xfrm>
        </p:spPr>
      </p:pic>
      <p:pic>
        <p:nvPicPr>
          <p:cNvPr id="5" name="Picture 4" descr="Goitre.2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0648"/>
            <a:ext cx="4876800" cy="49537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CEBAB6F429394AA7E3A869A025BE49" ma:contentTypeVersion="36" ma:contentTypeDescription="Create a new document." ma:contentTypeScope="" ma:versionID="31e1dd621f51f723e18d8a989954d78e">
  <xsd:schema xmlns:xsd="http://www.w3.org/2001/XMLSchema" xmlns:xs="http://www.w3.org/2001/XMLSchema" xmlns:p="http://schemas.microsoft.com/office/2006/metadata/properties" xmlns:ns3="294a628e-2b13-4d25-849d-1615186c467a" xmlns:ns4="328ec57f-3e1e-47f5-9879-12c6ebe48bf8" targetNamespace="http://schemas.microsoft.com/office/2006/metadata/properties" ma:root="true" ma:fieldsID="8fc756db87940ce444d53fe8402c7b76" ns3:_="" ns4:_="">
    <xsd:import namespace="294a628e-2b13-4d25-849d-1615186c467a"/>
    <xsd:import namespace="328ec57f-3e1e-47f5-9879-12c6ebe48bf8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4:LastSharedByUser" minOccurs="0"/>
                <xsd:element ref="ns4:LastSharedByTime" minOccurs="0"/>
                <xsd:element ref="ns3:Templates" minOccurs="0"/>
                <xsd:element ref="ns3:Self_Registration_Enabled0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TeamsChannelId" minOccurs="0"/>
                <xsd:element ref="ns3:Math_Settings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4a628e-2b13-4d25-849d-1615186c467a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1" nillable="true" ma:displayName="Is Collaboration Space Locked" ma:internalName="Is_Collaboration_Space_Locked">
      <xsd:simpleType>
        <xsd:restriction base="dms:Boolean"/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8" nillable="true" ma:displayName="Self Registration Enabled" ma:internalName="Self_Registration_Enabled0">
      <xsd:simpleType>
        <xsd:restriction base="dms:Boolean"/>
      </xsd:simpleType>
    </xsd:element>
    <xsd:element name="MediaServiceMetadata" ma:index="2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3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3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3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4" nillable="true" ma:displayName="MediaServiceLocation" ma:internalName="MediaServiceLocation" ma:readOnly="true">
      <xsd:simpleType>
        <xsd:restriction base="dms:Text"/>
      </xsd:simpleType>
    </xsd:element>
    <xsd:element name="TeamsChannelId" ma:index="35" nillable="true" ma:displayName="Teams Channel Id" ma:internalName="TeamsChannelId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IsNotebookLocked" ma:index="37" nillable="true" ma:displayName="Is Notebook Locked" ma:internalName="IsNotebookLocked">
      <xsd:simpleType>
        <xsd:restriction base="dms:Boolean"/>
      </xsd:simpleType>
    </xsd:element>
    <xsd:element name="MediaServiceGenerationTime" ma:index="3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9" nillable="true" ma:displayName="MediaServiceEventHashCode" ma:hidden="true" ma:internalName="MediaServiceEventHashCode" ma:readOnly="true">
      <xsd:simpleType>
        <xsd:restriction base="dms:Text"/>
      </xsd:simpleType>
    </xsd:element>
    <xsd:element name="Distribution_Groups" ma:index="4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1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4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8ec57f-3e1e-47f5-9879-12c6ebe48bf8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25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6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294a628e-2b13-4d25-849d-1615186c467a" xsi:nil="true"/>
    <Owner xmlns="294a628e-2b13-4d25-849d-1615186c467a">
      <UserInfo>
        <DisplayName/>
        <AccountId xsi:nil="true"/>
        <AccountType/>
      </UserInfo>
    </Owner>
    <Students xmlns="294a628e-2b13-4d25-849d-1615186c467a">
      <UserInfo>
        <DisplayName/>
        <AccountId xsi:nil="true"/>
        <AccountType/>
      </UserInfo>
    </Students>
    <Student_Groups xmlns="294a628e-2b13-4d25-849d-1615186c467a">
      <UserInfo>
        <DisplayName/>
        <AccountId xsi:nil="true"/>
        <AccountType/>
      </UserInfo>
    </Student_Groups>
    <TeamsChannelId xmlns="294a628e-2b13-4d25-849d-1615186c467a" xsi:nil="true"/>
    <NotebookType xmlns="294a628e-2b13-4d25-849d-1615186c467a" xsi:nil="true"/>
    <Distribution_Groups xmlns="294a628e-2b13-4d25-849d-1615186c467a" xsi:nil="true"/>
    <Is_Collaboration_Space_Locked xmlns="294a628e-2b13-4d25-849d-1615186c467a" xsi:nil="true"/>
    <IsNotebookLocked xmlns="294a628e-2b13-4d25-849d-1615186c467a" xsi:nil="true"/>
    <Self_Registration_Enabled xmlns="294a628e-2b13-4d25-849d-1615186c467a" xsi:nil="true"/>
    <Has_Teacher_Only_SectionGroup xmlns="294a628e-2b13-4d25-849d-1615186c467a" xsi:nil="true"/>
    <Math_Settings xmlns="294a628e-2b13-4d25-849d-1615186c467a" xsi:nil="true"/>
    <DefaultSectionNames xmlns="294a628e-2b13-4d25-849d-1615186c467a" xsi:nil="true"/>
    <Invited_Teachers xmlns="294a628e-2b13-4d25-849d-1615186c467a" xsi:nil="true"/>
    <Invited_Students xmlns="294a628e-2b13-4d25-849d-1615186c467a" xsi:nil="true"/>
    <Teachers xmlns="294a628e-2b13-4d25-849d-1615186c467a">
      <UserInfo>
        <DisplayName/>
        <AccountId xsi:nil="true"/>
        <AccountType/>
      </UserInfo>
    </Teachers>
    <Templates xmlns="294a628e-2b13-4d25-849d-1615186c467a" xsi:nil="true"/>
    <Self_Registration_Enabled0 xmlns="294a628e-2b13-4d25-849d-1615186c467a" xsi:nil="true"/>
    <AppVersion xmlns="294a628e-2b13-4d25-849d-1615186c467a" xsi:nil="true"/>
    <CultureName xmlns="294a628e-2b13-4d25-849d-1615186c467a" xsi:nil="true"/>
    <LMS_Mappings xmlns="294a628e-2b13-4d25-849d-1615186c467a" xsi:nil="true"/>
  </documentManagement>
</p:properties>
</file>

<file path=customXml/itemProps1.xml><?xml version="1.0" encoding="utf-8"?>
<ds:datastoreItem xmlns:ds="http://schemas.openxmlformats.org/officeDocument/2006/customXml" ds:itemID="{AEB5DE8A-682B-4BAE-B4CC-BB965754F4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4a628e-2b13-4d25-849d-1615186c467a"/>
    <ds:schemaRef ds:uri="328ec57f-3e1e-47f5-9879-12c6ebe48b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100B6A-D1E2-4453-8026-6E095B5921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3DB071-7A72-4579-B601-6741667F9300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28ec57f-3e1e-47f5-9879-12c6ebe48bf8"/>
    <ds:schemaRef ds:uri="http://purl.org/dc/terms/"/>
    <ds:schemaRef ds:uri="294a628e-2b13-4d25-849d-1615186c467a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61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SALT</vt:lpstr>
      <vt:lpstr>USES OF SALT</vt:lpstr>
      <vt:lpstr>  IODISED TABLE SALT  </vt:lpstr>
      <vt:lpstr>SEA SALT</vt:lpstr>
      <vt:lpstr>ROCK SALT</vt:lpstr>
      <vt:lpstr>MALDON SALT</vt:lpstr>
      <vt:lpstr>GARLIC SALT</vt:lpstr>
      <vt:lpstr>PowerPoint Presentation</vt:lpstr>
    </vt:vector>
  </TitlesOfParts>
  <Company>Waiariki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SALT</dc:title>
  <dc:creator>Windows User</dc:creator>
  <cp:lastModifiedBy>Chris Fortune</cp:lastModifiedBy>
  <cp:revision>14</cp:revision>
  <dcterms:created xsi:type="dcterms:W3CDTF">2012-03-08T03:16:54Z</dcterms:created>
  <dcterms:modified xsi:type="dcterms:W3CDTF">2020-05-03T10:38:48Z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0x010100E6CEBAB6F429394AA7E3A869A025BE49</vt:lpwstr>
  </property>
</Properties>
</file>