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0" r:id="rId4"/>
  </p:sldMasterIdLst>
  <p:sldIdLst>
    <p:sldId id="256" r:id="rId5"/>
    <p:sldId id="281" r:id="rId6"/>
    <p:sldId id="257" r:id="rId7"/>
    <p:sldId id="258" r:id="rId8"/>
    <p:sldId id="260" r:id="rId9"/>
    <p:sldId id="25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4" d="100"/>
          <a:sy n="14" d="100"/>
        </p:scale>
        <p:origin x="2722" y="1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mi-NZ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mi-NZ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mi-N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 smtClean="0"/>
              <a:t>Click to edit Master text styles</a:t>
            </a:r>
          </a:p>
          <a:p>
            <a:pPr lvl="1"/>
            <a:r>
              <a:rPr lang="mi-NZ" smtClean="0"/>
              <a:t>Second level</a:t>
            </a:r>
          </a:p>
          <a:p>
            <a:pPr lvl="2"/>
            <a:r>
              <a:rPr lang="mi-NZ" smtClean="0"/>
              <a:t>Third level</a:t>
            </a:r>
          </a:p>
          <a:p>
            <a:pPr lvl="3"/>
            <a:r>
              <a:rPr lang="mi-NZ" smtClean="0"/>
              <a:t>Fourth level</a:t>
            </a:r>
          </a:p>
          <a:p>
            <a:pPr lvl="4"/>
            <a:r>
              <a:rPr lang="mi-N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A5BCEF8-3EEB-7B45-8667-36EED8376EDA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B4BC975-F509-ED41-A0C3-B0EB0920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fif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6.wdp"/><Relationship Id="rId3" Type="http://schemas.microsoft.com/office/2007/relationships/hdphoto" Target="../media/hdphoto21.wdp"/><Relationship Id="rId7" Type="http://schemas.microsoft.com/office/2007/relationships/hdphoto" Target="../media/hdphoto23.wdp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2.wdp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30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9.wdp"/><Relationship Id="rId3" Type="http://schemas.microsoft.com/office/2007/relationships/hdphoto" Target="../media/hdphoto34.wdp"/><Relationship Id="rId7" Type="http://schemas.microsoft.com/office/2007/relationships/hdphoto" Target="../media/hdphoto36.wdp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3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microsoft.com/office/2007/relationships/hdphoto" Target="../media/hdphoto44.wdp"/><Relationship Id="rId5" Type="http://schemas.microsoft.com/office/2007/relationships/hdphoto" Target="../media/hdphoto41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4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microsoft.com/office/2007/relationships/hdphoto" Target="../media/hdphoto49.wdp"/><Relationship Id="rId5" Type="http://schemas.microsoft.com/office/2007/relationships/hdphoto" Target="../media/hdphoto46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1"/>
            <a:ext cx="5724862" cy="1447800"/>
          </a:xfrm>
        </p:spPr>
        <p:txBody>
          <a:bodyPr/>
          <a:lstStyle/>
          <a:p>
            <a:r>
              <a:rPr lang="en-US" sz="4800" dirty="0" smtClean="0"/>
              <a:t>Vegetables &amp; Fruits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708920"/>
            <a:ext cx="5724862" cy="1292492"/>
          </a:xfrm>
        </p:spPr>
        <p:txBody>
          <a:bodyPr/>
          <a:lstStyle/>
          <a:p>
            <a:r>
              <a:rPr lang="en-US" dirty="0" smtClean="0"/>
              <a:t>An Introduction to……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1676400"/>
            <a:ext cx="1852613" cy="312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014954"/>
            <a:ext cx="1524000" cy="1972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2375">
            <a:off x="4502607" y="4372733"/>
            <a:ext cx="2506187" cy="1926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497">
            <a:off x="5535613" y="3236485"/>
            <a:ext cx="1474787" cy="312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40768"/>
            <a:ext cx="1695687" cy="312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Stems</a:t>
            </a:r>
            <a:endParaRPr lang="en-US" dirty="0"/>
          </a:p>
        </p:txBody>
      </p:sp>
      <p:pic>
        <p:nvPicPr>
          <p:cNvPr id="4" name="Picture 3" descr="celery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3" b="94864" l="8021" r="90479">
                        <a14:backgroundMark x1="70225" y1="21927" x2="70225" y2="21927"/>
                        <a14:backgroundMark x1="65436" y1="19677" x2="65436" y2="19677"/>
                        <a14:backgroundMark x1="49625" y1="15638" x2="49625" y2="15638"/>
                        <a14:backgroundMark x1="55511" y1="10675" x2="55511" y2="1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918" y="614794"/>
            <a:ext cx="3498141" cy="3498141"/>
          </a:xfrm>
          <a:prstGeom prst="rect">
            <a:avLst/>
          </a:prstGeom>
        </p:spPr>
      </p:pic>
      <p:pic>
        <p:nvPicPr>
          <p:cNvPr id="5" name="Picture 4" descr="rhubarb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3757" r="97773">
                        <a14:backgroundMark x1="47074" y1="94050" x2="47074" y2="94050"/>
                        <a14:backgroundMark x1="12334" y1="96400" x2="12334" y2="96400"/>
                        <a14:backgroundMark x1="14428" y1="92400" x2="14428" y2="92400"/>
                        <a14:backgroundMark x1="14761" y1="96400" x2="14761" y2="96400"/>
                        <a14:backgroundMark x1="15758" y1="89450" x2="15758" y2="89450"/>
                        <a14:backgroundMark x1="17420" y1="88250" x2="17420" y2="88250"/>
                        <a14:backgroundMark x1="47739" y1="86100" x2="47739" y2="86100"/>
                        <a14:backgroundMark x1="47174" y1="83450" x2="47174" y2="83450"/>
                        <a14:backgroundMark x1="52360" y1="82800" x2="52360" y2="82800"/>
                        <a14:backgroundMark x1="52128" y1="86950" x2="52128" y2="86950"/>
                        <a14:backgroundMark x1="78923" y1="97050" x2="78923" y2="97050"/>
                        <a14:backgroundMark x1="80785" y1="85300" x2="80785" y2="85300"/>
                        <a14:backgroundMark x1="45645" y1="74850" x2="45645" y2="74850"/>
                        <a14:backgroundMark x1="27660" y1="78650" x2="27660" y2="78650"/>
                        <a14:backgroundMark x1="42221" y1="75850" x2="42221" y2="75850"/>
                        <a14:backgroundMark x1="47407" y1="68050" x2="47407" y2="68050"/>
                        <a14:backgroundMark x1="45977" y1="68050" x2="45977" y2="68050"/>
                        <a14:backgroundMark x1="42420" y1="69200" x2="42420" y2="69200"/>
                        <a14:backgroundMark x1="40126" y1="69700" x2="40126" y2="69700"/>
                        <a14:backgroundMark x1="38797" y1="70200" x2="38797" y2="70200"/>
                        <a14:backgroundMark x1="52360" y1="74650" x2="52360" y2="74650"/>
                        <a14:backgroundMark x1="38364" y1="65400" x2="38364" y2="65400"/>
                        <a14:backgroundMark x1="36469" y1="66050" x2="36469" y2="66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886" y="2980784"/>
            <a:ext cx="5830114" cy="3877216"/>
          </a:xfrm>
          <a:prstGeom prst="rect">
            <a:avLst/>
          </a:prstGeom>
        </p:spPr>
      </p:pic>
      <p:pic>
        <p:nvPicPr>
          <p:cNvPr id="6" name="Picture 5" descr="asparagus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0" b="92350" l="10000" r="90000">
                        <a14:backgroundMark x1="52467" y1="85050" x2="52467" y2="85050"/>
                        <a14:backgroundMark x1="57200" y1="85700" x2="57200" y2="85700"/>
                        <a14:backgroundMark x1="59967" y1="86400" x2="59967" y2="86400"/>
                        <a14:backgroundMark x1="70533" y1="85200" x2="70533" y2="85200"/>
                        <a14:backgroundMark x1="74167" y1="86200" x2="74167" y2="86200"/>
                        <a14:backgroundMark x1="72967" y1="86200" x2="72967" y2="86200"/>
                        <a14:backgroundMark x1="29000" y1="36600" x2="29000" y2="3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" y="3269750"/>
            <a:ext cx="5382375" cy="3588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08429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Tubers</a:t>
            </a:r>
            <a:endParaRPr lang="en-US" dirty="0"/>
          </a:p>
        </p:txBody>
      </p:sp>
      <p:pic>
        <p:nvPicPr>
          <p:cNvPr id="3" name="Picture 2" descr="red potato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1" y="3415517"/>
            <a:ext cx="3149433" cy="3149433"/>
          </a:xfrm>
          <a:prstGeom prst="rect">
            <a:avLst/>
          </a:prstGeom>
        </p:spPr>
      </p:pic>
      <p:pic>
        <p:nvPicPr>
          <p:cNvPr id="4" name="Picture 3" descr="sweet potato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9" b="89915" l="3974" r="91485">
                        <a14:backgroundMark x1="14585" y1="42829" x2="14585" y2="42829"/>
                        <a14:backgroundMark x1="12052" y1="43680" x2="12052" y2="43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738517"/>
            <a:ext cx="2781672" cy="1854448"/>
          </a:xfrm>
          <a:prstGeom prst="rect">
            <a:avLst/>
          </a:prstGeom>
        </p:spPr>
      </p:pic>
      <p:pic>
        <p:nvPicPr>
          <p:cNvPr id="5" name="Picture 4" descr="purple potato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89960" l="7444" r="94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418" y="3665741"/>
            <a:ext cx="3213001" cy="3213001"/>
          </a:xfrm>
          <a:prstGeom prst="rect">
            <a:avLst/>
          </a:prstGeom>
        </p:spPr>
      </p:pic>
      <p:pic>
        <p:nvPicPr>
          <p:cNvPr id="6" name="Picture 5" descr="potato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34" b="89805" l="4336" r="93358">
                        <a14:foregroundMark x1="30858" y1="46710" x2="30858" y2="46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820" y="1412776"/>
            <a:ext cx="2939237" cy="1872209"/>
          </a:xfrm>
          <a:prstGeom prst="rect">
            <a:avLst/>
          </a:prstGeom>
        </p:spPr>
      </p:pic>
      <p:pic>
        <p:nvPicPr>
          <p:cNvPr id="7" name="Picture 6" descr="p-taro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000" l="1000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923" y="1340768"/>
            <a:ext cx="4510793" cy="1879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00" l="0" r="99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725144"/>
            <a:ext cx="1387807" cy="197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Fruits</a:t>
            </a:r>
            <a:endParaRPr lang="en-US" dirty="0"/>
          </a:p>
        </p:txBody>
      </p:sp>
      <p:pic>
        <p:nvPicPr>
          <p:cNvPr id="6" name="Picture 5" descr="bell peppers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51406"/>
            <a:ext cx="3969237" cy="2657515"/>
          </a:xfrm>
          <a:prstGeom prst="rect">
            <a:avLst/>
          </a:prstGeom>
        </p:spPr>
      </p:pic>
      <p:pic>
        <p:nvPicPr>
          <p:cNvPr id="7" name="Picture 6" descr="tomato cherry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56" b="92666" l="4013" r="95562">
                        <a14:backgroundMark x1="68555" y1="21791" x2="68555" y2="21791"/>
                        <a14:backgroundMark x1="64636" y1="23202" x2="64636" y2="23202"/>
                        <a14:backgroundMark x1="57318" y1="33921" x2="57318" y2="33921"/>
                        <a14:backgroundMark x1="54013" y1="30183" x2="54013" y2="30183"/>
                        <a14:backgroundMark x1="24835" y1="60931" x2="24835" y2="60931"/>
                        <a14:backgroundMark x1="61190" y1="48166" x2="61190" y2="48166"/>
                        <a14:backgroundMark x1="59962" y1="45557" x2="59962" y2="45557"/>
                        <a14:backgroundMark x1="59632" y1="48872" x2="59632" y2="48872"/>
                        <a14:backgroundMark x1="60907" y1="50705" x2="60907" y2="50705"/>
                        <a14:backgroundMark x1="62276" y1="52821" x2="62276" y2="52821"/>
                        <a14:backgroundMark x1="50755" y1="56982" x2="50755" y2="56982"/>
                        <a14:backgroundMark x1="49669" y1="63752" x2="49669" y2="63752"/>
                        <a14:backgroundMark x1="50425" y1="59803" x2="50425" y2="59803"/>
                        <a14:backgroundMark x1="48725" y1="60508" x2="48725" y2="60508"/>
                        <a14:backgroundMark x1="45279" y1="58392" x2="45279" y2="58392"/>
                        <a14:backgroundMark x1="82908" y1="43018" x2="82908" y2="43018"/>
                        <a14:backgroundMark x1="83664" y1="40409" x2="83664" y2="40409"/>
                        <a14:backgroundMark x1="88527" y1="39774" x2="88527" y2="39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307" y="4365104"/>
            <a:ext cx="3406553" cy="2280686"/>
          </a:xfrm>
          <a:prstGeom prst="rect">
            <a:avLst/>
          </a:prstGeom>
        </p:spPr>
      </p:pic>
      <p:pic>
        <p:nvPicPr>
          <p:cNvPr id="8" name="Picture 7" descr="eggplant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94979" l="3442" r="977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816" y="116943"/>
            <a:ext cx="3629301" cy="2419534"/>
          </a:xfrm>
          <a:prstGeom prst="rect">
            <a:avLst/>
          </a:prstGeom>
        </p:spPr>
      </p:pic>
      <p:pic>
        <p:nvPicPr>
          <p:cNvPr id="9" name="Picture 8" descr="zucchini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5" b="89965" l="1932" r="89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4573166"/>
            <a:ext cx="3001359" cy="2000906"/>
          </a:xfrm>
          <a:prstGeom prst="rect">
            <a:avLst/>
          </a:prstGeom>
        </p:spPr>
      </p:pic>
      <p:pic>
        <p:nvPicPr>
          <p:cNvPr id="10" name="Picture 9" descr="avocados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2" b="89958" l="4809" r="96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75" y="2427078"/>
            <a:ext cx="3266162" cy="2177442"/>
          </a:xfrm>
          <a:prstGeom prst="rect">
            <a:avLst/>
          </a:prstGeom>
        </p:spPr>
      </p:pic>
      <p:pic>
        <p:nvPicPr>
          <p:cNvPr id="11" name="Picture 10" descr="pumpkin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4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377236"/>
            <a:ext cx="3414945" cy="2277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Leaves</a:t>
            </a:r>
            <a:endParaRPr lang="en-US" dirty="0"/>
          </a:p>
        </p:txBody>
      </p:sp>
      <p:pic>
        <p:nvPicPr>
          <p:cNvPr id="4" name="Picture 3" descr="lettuce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5" b="96206" l="6532" r="95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717032"/>
            <a:ext cx="4067913" cy="3008834"/>
          </a:xfrm>
          <a:prstGeom prst="rect">
            <a:avLst/>
          </a:prstGeom>
        </p:spPr>
      </p:pic>
      <p:pic>
        <p:nvPicPr>
          <p:cNvPr id="5" name="Picture 4" descr="red cabbage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80" l="1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280" y="2333787"/>
            <a:ext cx="3331160" cy="2712413"/>
          </a:xfrm>
          <a:prstGeom prst="rect">
            <a:avLst/>
          </a:prstGeom>
        </p:spPr>
      </p:pic>
      <p:pic>
        <p:nvPicPr>
          <p:cNvPr id="6" name="Picture 5" descr="spinach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4" b="90945" l="5057" r="89974">
                        <a14:backgroundMark x1="27114" y1="46654" x2="27114" y2="46654"/>
                        <a14:backgroundMark x1="15562" y1="59514" x2="15562" y2="59514"/>
                        <a14:backgroundMark x1="14429" y1="62730" x2="14429" y2="62730"/>
                        <a14:backgroundMark x1="16870" y1="78609" x2="16870" y2="78609"/>
                        <a14:backgroundMark x1="19180" y1="74672" x2="19180" y2="74672"/>
                        <a14:backgroundMark x1="21491" y1="70538" x2="21491" y2="70538"/>
                        <a14:backgroundMark x1="69180" y1="79003" x2="69180" y2="79003"/>
                        <a14:backgroundMark x1="81168" y1="63189" x2="81168" y2="63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373773"/>
            <a:ext cx="3788264" cy="2516702"/>
          </a:xfrm>
          <a:prstGeom prst="rect">
            <a:avLst/>
          </a:prstGeom>
        </p:spPr>
      </p:pic>
      <p:pic>
        <p:nvPicPr>
          <p:cNvPr id="7" name="Picture 6" descr="cabbage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7" b="89481" l="2600" r="9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676" y="-1288"/>
            <a:ext cx="3680412" cy="2763989"/>
          </a:xfrm>
          <a:prstGeom prst="rect">
            <a:avLst/>
          </a:prstGeom>
        </p:spPr>
      </p:pic>
      <p:pic>
        <p:nvPicPr>
          <p:cNvPr id="8" name="Picture 7" descr="chicory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0" b="98389" l="5884" r="98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-199365"/>
            <a:ext cx="3103055" cy="2068956"/>
          </a:xfrm>
          <a:prstGeom prst="rect">
            <a:avLst/>
          </a:prstGeom>
        </p:spPr>
      </p:pic>
      <p:pic>
        <p:nvPicPr>
          <p:cNvPr id="9" name="Picture 8" descr="brussel sprouts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691" y1="18175" x2="64691" y2="18175"/>
                        <a14:foregroundMark x1="68459" y1="22345" x2="68459" y2="22345"/>
                        <a14:foregroundMark x1="11177" y1="73564" x2="11177" y2="73564"/>
                        <a14:foregroundMark x1="14395" y1="73013" x2="14395" y2="73013"/>
                        <a14:foregroundMark x1="14395" y1="73013" x2="14395" y2="73013"/>
                        <a14:foregroundMark x1="16384" y1="62392" x2="16384" y2="62392"/>
                        <a14:foregroundMark x1="16384" y1="62392" x2="16384" y2="62392"/>
                        <a14:foregroundMark x1="19433" y1="62392" x2="19433" y2="62392"/>
                        <a14:foregroundMark x1="19433" y1="62392" x2="19433" y2="62392"/>
                        <a14:foregroundMark x1="37638" y1="71204" x2="37638" y2="71204"/>
                        <a14:foregroundMark x1="37638" y1="71204" x2="37638" y2="71204"/>
                        <a14:foregroundMark x1="64522" y1="64752" x2="64522" y2="64752"/>
                        <a14:foregroundMark x1="64522" y1="64752" x2="64522" y2="64752"/>
                        <a14:foregroundMark x1="40728" y1="22345" x2="40728" y2="22345"/>
                        <a14:foregroundMark x1="40728" y1="22345" x2="40728" y2="22345"/>
                        <a14:foregroundMark x1="15665" y1="19197" x2="15665" y2="19197"/>
                        <a14:foregroundMark x1="15665" y1="19197" x2="15665" y2="19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078948"/>
            <a:ext cx="2993934" cy="1611046"/>
          </a:xfrm>
          <a:prstGeom prst="rect">
            <a:avLst/>
          </a:prstGeom>
        </p:spPr>
      </p:pic>
      <p:pic>
        <p:nvPicPr>
          <p:cNvPr id="10" name="Picture 9" descr="watercress.jp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82" b="96192" l="1443" r="98846">
                        <a14:foregroundMark x1="7848" y1="38142" x2="7848" y2="38142"/>
                        <a14:foregroundMark x1="14887" y1="15465" x2="14887" y2="15465"/>
                        <a14:foregroundMark x1="52106" y1="86844" x2="52106" y2="86844"/>
                        <a14:foregroundMark x1="49798" y1="81881" x2="49798" y2="81881"/>
                        <a14:foregroundMark x1="41027" y1="81477" x2="41027" y2="81477"/>
                        <a14:foregroundMark x1="45817" y1="91402" x2="45817" y2="91402"/>
                        <a14:foregroundMark x1="62781" y1="61050" x2="62781" y2="61050"/>
                        <a14:foregroundMark x1="64512" y1="53837" x2="64512" y2="53837"/>
                        <a14:foregroundMark x1="57069" y1="68898" x2="57069" y2="68898"/>
                        <a14:foregroundMark x1="71148" y1="54010" x2="71148" y2="54010"/>
                        <a14:foregroundMark x1="68494" y1="44259" x2="68494" y2="44259"/>
                        <a14:backgroundMark x1="29198" y1="56492" x2="29198" y2="56492"/>
                        <a14:backgroundMark x1="16965" y1="45239" x2="16965" y2="45239"/>
                        <a14:backgroundMark x1="65263" y1="49048" x2="65263" y2="49048"/>
                        <a14:backgroundMark x1="63531" y1="46567" x2="63531" y2="46567"/>
                        <a14:backgroundMark x1="67571" y1="39527" x2="67571" y2="39527"/>
                        <a14:backgroundMark x1="73456" y1="38373" x2="73456" y2="38373"/>
                        <a14:backgroundMark x1="75938" y1="38142" x2="75938" y2="38142"/>
                        <a14:backgroundMark x1="77092" y1="38950" x2="77092" y2="38950"/>
                        <a14:backgroundMark x1="82631" y1="37219" x2="82631" y2="37219"/>
                        <a14:backgroundMark x1="87594" y1="35661" x2="87594" y2="35661"/>
                        <a14:backgroundMark x1="71379" y1="24409" x2="71379" y2="24409"/>
                        <a14:backgroundMark x1="55164" y1="23658" x2="55164" y2="23658"/>
                        <a14:backgroundMark x1="57415" y1="24235" x2="57415" y2="24235"/>
                        <a14:backgroundMark x1="64282" y1="21177" x2="64282" y2="21177"/>
                        <a14:backgroundMark x1="62954" y1="57992" x2="62954" y2="57992"/>
                        <a14:backgroundMark x1="60473" y1="61800" x2="60473" y2="61800"/>
                        <a14:backgroundMark x1="66417" y1="52279" x2="66417" y2="52279"/>
                        <a14:backgroundMark x1="52279" y1="82458" x2="52279" y2="82458"/>
                        <a14:backgroundMark x1="46740" y1="64282" x2="46740" y2="64282"/>
                        <a14:backgroundMark x1="51529" y1="71725" x2="51529" y2="71725"/>
                        <a14:backgroundMark x1="24812" y1="49625" x2="24812" y2="49625"/>
                        <a14:backgroundMark x1="24812" y1="25967" x2="24812" y2="25967"/>
                        <a14:backgroundMark x1="31852" y1="24639" x2="31852" y2="24639"/>
                        <a14:backgroundMark x1="73860" y1="21350" x2="73860" y2="21350"/>
                        <a14:backgroundMark x1="69071" y1="21581" x2="69071" y2="21581"/>
                        <a14:backgroundMark x1="69648" y1="43335" x2="69648" y2="43335"/>
                        <a14:backgroundMark x1="78246" y1="45009" x2="78246" y2="45009"/>
                        <a14:backgroundMark x1="73630" y1="52452" x2="73630" y2="52452"/>
                        <a14:backgroundMark x1="59146" y1="63185" x2="59146" y2="63185"/>
                        <a14:backgroundMark x1="71379" y1="48298" x2="71379" y2="48298"/>
                        <a14:backgroundMark x1="29948" y1="31275" x2="29948" y2="31275"/>
                        <a14:backgroundMark x1="15061" y1="43681" x2="15061" y2="43681"/>
                        <a14:backgroundMark x1="34737" y1="56088" x2="34737" y2="56088"/>
                        <a14:backgroundMark x1="35084" y1="60300" x2="35084" y2="60300"/>
                        <a14:backgroundMark x1="47144" y1="23254" x2="47144" y2="23254"/>
                        <a14:backgroundMark x1="45990" y1="24986" x2="45990" y2="24986"/>
                        <a14:backgroundMark x1="62377" y1="19446" x2="62377" y2="19446"/>
                        <a14:backgroundMark x1="61627" y1="21927" x2="61627" y2="21927"/>
                        <a14:backgroundMark x1="61454" y1="23254" x2="61454" y2="23254"/>
                        <a14:backgroundMark x1="74611" y1="29775" x2="74611" y2="29775"/>
                        <a14:backgroundMark x1="77496" y1="28448" x2="77496" y2="28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036" y="2078948"/>
            <a:ext cx="3504263" cy="3504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</a:t>
            </a:r>
            <a:endParaRPr lang="en-US" dirty="0"/>
          </a:p>
        </p:txBody>
      </p:sp>
      <p:pic>
        <p:nvPicPr>
          <p:cNvPr id="3" name="Picture 2" descr="black salsify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86" b="90389" l="4194" r="91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37" y="4438841"/>
            <a:ext cx="4067743" cy="2715004"/>
          </a:xfrm>
          <a:prstGeom prst="rect">
            <a:avLst/>
          </a:prstGeom>
        </p:spPr>
      </p:pic>
      <p:pic>
        <p:nvPicPr>
          <p:cNvPr id="4" name="Picture 3" descr="parsnip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3" b="100000" l="9983" r="89960">
                        <a14:backgroundMark x1="38084" y1="11598" x2="38084" y2="11598"/>
                        <a14:backgroundMark x1="43451" y1="12002" x2="43451" y2="12002"/>
                        <a14:backgroundMark x1="42181" y1="24812" x2="42181" y2="24812"/>
                        <a14:backgroundMark x1="35257" y1="30987" x2="35257" y2="30987"/>
                        <a14:backgroundMark x1="46105" y1="34160" x2="46105" y2="34160"/>
                        <a14:backgroundMark x1="43104" y1="39008" x2="43104" y2="39008"/>
                        <a14:backgroundMark x1="40681" y1="43104" x2="40681" y2="43104"/>
                        <a14:backgroundMark x1="52048" y1="42181" x2="52048" y2="42181"/>
                        <a14:backgroundMark x1="51471" y1="35661" x2="51471" y2="35661"/>
                        <a14:backgroundMark x1="60992" y1="20369" x2="60992" y2="20369"/>
                        <a14:backgroundMark x1="58973" y1="18119" x2="58973" y2="18119"/>
                        <a14:backgroundMark x1="55568" y1="13272" x2="55568" y2="13272"/>
                        <a14:backgroundMark x1="60992" y1="25563" x2="60992" y2="25563"/>
                        <a14:backgroundMark x1="63243" y1="25967" x2="63243" y2="25967"/>
                        <a14:backgroundMark x1="65089" y1="27236" x2="65089" y2="27236"/>
                        <a14:backgroundMark x1="67686" y1="27986" x2="67686" y2="27986"/>
                        <a14:backgroundMark x1="56145" y1="41431" x2="56145" y2="41431"/>
                        <a14:backgroundMark x1="55049" y1="43855" x2="55049" y2="43855"/>
                        <a14:backgroundMark x1="55395" y1="38430" x2="55395" y2="38430"/>
                        <a14:backgroundMark x1="57646" y1="42931" x2="57646" y2="42931"/>
                        <a14:backgroundMark x1="57242" y1="45182" x2="57242" y2="45182"/>
                        <a14:backgroundMark x1="60069" y1="42527" x2="60069" y2="42527"/>
                        <a14:backgroundMark x1="48702" y1="50721" x2="48702" y2="50721"/>
                        <a14:backgroundMark x1="44432" y1="36411" x2="44432" y2="36411"/>
                        <a14:backgroundMark x1="44028" y1="33583" x2="44028" y2="33583"/>
                        <a14:backgroundMark x1="46451" y1="38430" x2="46451" y2="38430"/>
                        <a14:backgroundMark x1="36180" y1="38430" x2="36180" y2="38430"/>
                        <a14:backgroundMark x1="35084" y1="36180" x2="35084" y2="36180"/>
                        <a14:backgroundMark x1="48702" y1="74957" x2="48702" y2="74957"/>
                        <a14:backgroundMark x1="49048" y1="76630" x2="49048" y2="76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0"/>
            <a:ext cx="4235689" cy="4235689"/>
          </a:xfrm>
          <a:prstGeom prst="rect">
            <a:avLst/>
          </a:prstGeom>
        </p:spPr>
      </p:pic>
      <p:pic>
        <p:nvPicPr>
          <p:cNvPr id="5" name="Picture 4" descr="carrots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16" b="89915" l="0" r="100000">
                        <a14:backgroundMark x1="25583" y1="33648" x2="25583" y2="33648"/>
                        <a14:backgroundMark x1="14841" y1="34684" x2="14841" y2="34684"/>
                        <a14:backgroundMark x1="22615" y1="22809" x2="22615" y2="22809"/>
                        <a14:backgroundMark x1="33357" y1="24034" x2="33357" y2="24034"/>
                        <a14:backgroundMark x1="30601" y1="26013" x2="30601" y2="26013"/>
                        <a14:backgroundMark x1="64594" y1="20405" x2="64594" y2="20405"/>
                        <a14:backgroundMark x1="85866" y1="23280" x2="85866" y2="23280"/>
                        <a14:backgroundMark x1="90601" y1="28464" x2="90601" y2="28464"/>
                        <a14:backgroundMark x1="77880" y1="27992" x2="77880" y2="27992"/>
                        <a14:backgroundMark x1="73286" y1="29218" x2="73286" y2="29218"/>
                        <a14:backgroundMark x1="71449" y1="31527" x2="71449" y2="31527"/>
                        <a14:backgroundMark x1="47491" y1="15080" x2="47491" y2="15080"/>
                        <a14:backgroundMark x1="45230" y1="11734" x2="45230" y2="11734"/>
                        <a14:backgroundMark x1="36325" y1="17813" x2="36325" y2="17813"/>
                        <a14:backgroundMark x1="26007" y1="22667" x2="26007" y2="22667"/>
                        <a14:backgroundMark x1="24876" y1="35297" x2="24876" y2="35297"/>
                        <a14:backgroundMark x1="16184" y1="24222" x2="16184" y2="24222"/>
                        <a14:backgroundMark x1="82615" y1="23751" x2="82615" y2="23751"/>
                        <a14:backgroundMark x1="85583" y1="24364" x2="85583" y2="24364"/>
                        <a14:backgroundMark x1="87633" y1="24647" x2="87633" y2="24647"/>
                        <a14:backgroundMark x1="87208" y1="26484" x2="87208" y2="26484"/>
                        <a14:backgroundMark x1="92014" y1="29689" x2="92014" y2="29689"/>
                        <a14:backgroundMark x1="87633" y1="30443" x2="87633" y2="30443"/>
                        <a14:backgroundMark x1="85371" y1="31197" x2="85371" y2="31197"/>
                        <a14:backgroundMark x1="55265" y1="81433" x2="55265" y2="81433"/>
                        <a14:backgroundMark x1="58657" y1="78699" x2="58657" y2="78699"/>
                        <a14:backgroundMark x1="51166" y1="70028" x2="51166" y2="70028"/>
                        <a14:backgroundMark x1="63251" y1="69887" x2="63251" y2="69887"/>
                        <a14:backgroundMark x1="33357" y1="36051" x2="33357" y2="36051"/>
                        <a14:backgroundMark x1="35830" y1="36051" x2="35830" y2="36051"/>
                        <a14:backgroundMark x1="59364" y1="20075" x2="59364" y2="20075"/>
                        <a14:backgroundMark x1="68693" y1="24647" x2="68693" y2="24647"/>
                        <a14:backgroundMark x1="71237" y1="24647" x2="71237" y2="24647"/>
                        <a14:backgroundMark x1="62332" y1="24364" x2="62332" y2="24364"/>
                        <a14:backgroundMark x1="61837" y1="22055" x2="61837" y2="22055"/>
                        <a14:backgroundMark x1="33569" y1="50094" x2="33569" y2="50094"/>
                        <a14:backgroundMark x1="31025" y1="47314" x2="31025" y2="47314"/>
                        <a14:backgroundMark x1="32226" y1="46748" x2="32226" y2="46748"/>
                        <a14:backgroundMark x1="28339" y1="43073" x2="28339" y2="43073"/>
                        <a14:backgroundMark x1="26502" y1="42177" x2="26502" y2="42177"/>
                        <a14:backgroundMark x1="26714" y1="40811" x2="26714" y2="40622"/>
                        <a14:backgroundMark x1="22403" y1="25259" x2="22403" y2="25259"/>
                        <a14:backgroundMark x1="20777" y1="24034" x2="20777" y2="24034"/>
                        <a14:backgroundMark x1="19152" y1="24034" x2="19152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1" y="0"/>
            <a:ext cx="2952328" cy="4427450"/>
          </a:xfrm>
          <a:prstGeom prst="rect">
            <a:avLst/>
          </a:prstGeom>
        </p:spPr>
      </p:pic>
      <p:pic>
        <p:nvPicPr>
          <p:cNvPr id="6" name="Picture 5" descr="radish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6" b="96756" l="1647" r="97754">
                        <a14:foregroundMark x1="25000" y1="93321" x2="25000" y2="93321"/>
                        <a14:foregroundMark x1="25599" y1="88740" x2="25599" y2="88740"/>
                        <a14:foregroundMark x1="32485" y1="76908" x2="32485" y2="76908"/>
                        <a14:foregroundMark x1="35928" y1="72328" x2="35928" y2="72328"/>
                        <a14:foregroundMark x1="34281" y1="74237" x2="34281" y2="74237"/>
                        <a14:foregroundMark x1="33383" y1="75191" x2="33383" y2="75191"/>
                        <a14:foregroundMark x1="30988" y1="78053" x2="30988" y2="78053"/>
                        <a14:foregroundMark x1="30240" y1="79580" x2="30240" y2="79580"/>
                        <a14:foregroundMark x1="29491" y1="81107" x2="29491" y2="81107"/>
                        <a14:foregroundMark x1="28443" y1="82634" x2="28443" y2="82634"/>
                        <a14:foregroundMark x1="27994" y1="84160" x2="27994" y2="84160"/>
                        <a14:foregroundMark x1="27695" y1="85687" x2="27695" y2="85687"/>
                        <a14:foregroundMark x1="27096" y1="87023" x2="27096" y2="87023"/>
                        <a14:foregroundMark x1="25898" y1="89504" x2="25898" y2="90076"/>
                        <a14:foregroundMark x1="25599" y1="91412" x2="25599" y2="91412"/>
                        <a14:foregroundMark x1="24401" y1="94466" x2="24551" y2="95420"/>
                        <a14:foregroundMark x1="20509" y1="62405" x2="20509" y2="62405"/>
                        <a14:foregroundMark x1="18862" y1="63740" x2="18862" y2="63740"/>
                        <a14:foregroundMark x1="17515" y1="66031" x2="17515" y2="66031"/>
                        <a14:foregroundMark x1="16018" y1="68130" x2="16018" y2="68130"/>
                        <a14:foregroundMark x1="14371" y1="70802" x2="14371" y2="70802"/>
                        <a14:foregroundMark x1="13024" y1="73092" x2="13024" y2="73092"/>
                        <a14:foregroundMark x1="10778" y1="75573" x2="10778" y2="75573"/>
                        <a14:foregroundMark x1="8982" y1="77099" x2="8982" y2="77099"/>
                        <a14:foregroundMark x1="7635" y1="79008" x2="7635" y2="79008"/>
                        <a14:foregroundMark x1="6138" y1="81489" x2="6138" y2="81489"/>
                        <a14:foregroundMark x1="5389" y1="82824" x2="5389" y2="82824"/>
                        <a14:foregroundMark x1="4192" y1="83397" x2="4192" y2="83397"/>
                        <a14:foregroundMark x1="16168" y1="60878" x2="16168" y2="60878"/>
                        <a14:foregroundMark x1="13473" y1="63359" x2="13473" y2="63359"/>
                        <a14:foregroundMark x1="11377" y1="64885" x2="11377" y2="64885"/>
                        <a14:foregroundMark x1="10030" y1="66031" x2="10030" y2="66031"/>
                        <a14:foregroundMark x1="8982" y1="67557" x2="8982" y2="67557"/>
                        <a14:foregroundMark x1="7485" y1="68511" x2="7485" y2="68511"/>
                        <a14:foregroundMark x1="23503" y1="46565" x2="23503" y2="46565"/>
                        <a14:foregroundMark x1="21407" y1="47519" x2="21407" y2="47519"/>
                        <a14:foregroundMark x1="12575" y1="52290" x2="12575" y2="52290"/>
                        <a14:foregroundMark x1="7784" y1="55153" x2="7784" y2="55153"/>
                        <a14:foregroundMark x1="9731" y1="53626" x2="9731" y2="53626"/>
                        <a14:foregroundMark x1="4341" y1="56870" x2="4341" y2="56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120" y="3654982"/>
            <a:ext cx="4736818" cy="3715708"/>
          </a:xfrm>
          <a:prstGeom prst="rect">
            <a:avLst/>
          </a:prstGeom>
        </p:spPr>
      </p:pic>
      <p:pic>
        <p:nvPicPr>
          <p:cNvPr id="7" name="Picture 6" descr="turnip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54" b="98202" l="620" r="93182">
                        <a14:foregroundMark x1="33264" y1="93223" x2="33264" y2="93223"/>
                        <a14:foregroundMark x1="26860" y1="82019" x2="26860" y2="82019"/>
                        <a14:foregroundMark x1="27479" y1="84509" x2="27479" y2="84509"/>
                        <a14:foregroundMark x1="28719" y1="86999" x2="28719" y2="86999"/>
                        <a14:foregroundMark x1="29959" y1="89350" x2="29959" y2="89350"/>
                        <a14:foregroundMark x1="27893" y1="85615" x2="27893" y2="85615"/>
                        <a14:foregroundMark x1="28926" y1="87967" x2="29752" y2="88658"/>
                        <a14:foregroundMark x1="31612" y1="90318" x2="31612" y2="90318"/>
                        <a14:foregroundMark x1="33471" y1="96266" x2="33471" y2="96266"/>
                        <a14:foregroundMark x1="33264" y1="95159" x2="33264" y2="95159"/>
                        <a14:foregroundMark x1="23554" y1="81881" x2="23554" y2="81881"/>
                        <a14:foregroundMark x1="25826" y1="83541" x2="25826" y2="83541"/>
                        <a14:backgroundMark x1="30372" y1="83126" x2="30372" y2="83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479" y="1765318"/>
            <a:ext cx="2247281" cy="3356992"/>
          </a:xfrm>
          <a:prstGeom prst="rect">
            <a:avLst/>
          </a:prstGeom>
        </p:spPr>
      </p:pic>
      <p:pic>
        <p:nvPicPr>
          <p:cNvPr id="8" name="Picture 7" descr="beetroot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8" b="99327" l="629" r="98600">
                        <a14:backgroundMark x1="72286" y1="37472" x2="72286" y2="37472"/>
                        <a14:backgroundMark x1="74800" y1="36163" x2="74800" y2="36163"/>
                        <a14:backgroundMark x1="73829" y1="32872" x2="73829" y2="32872"/>
                        <a14:backgroundMark x1="71743" y1="31862" x2="71743" y2="31862"/>
                        <a14:backgroundMark x1="36314" y1="37883" x2="36314" y2="37883"/>
                        <a14:backgroundMark x1="32571" y1="35602" x2="32571" y2="35602"/>
                        <a14:backgroundMark x1="30600" y1="20681" x2="30600" y2="20681"/>
                        <a14:backgroundMark x1="65257" y1="79955" x2="65257" y2="79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642" y="1772958"/>
            <a:ext cx="2396857" cy="1832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Flowers</a:t>
            </a:r>
            <a:endParaRPr lang="en-US" dirty="0"/>
          </a:p>
        </p:txBody>
      </p:sp>
      <p:pic>
        <p:nvPicPr>
          <p:cNvPr id="3" name="Picture 2" descr="cauliflower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1" b="97561" l="9991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072" y="3751839"/>
            <a:ext cx="4338915" cy="2811811"/>
          </a:xfrm>
          <a:prstGeom prst="rect">
            <a:avLst/>
          </a:prstGeom>
        </p:spPr>
      </p:pic>
      <p:pic>
        <p:nvPicPr>
          <p:cNvPr id="4" name="Picture 3" descr="artichoke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500" l="9967" r="89992">
                        <a14:backgroundMark x1="71684" y1="77800" x2="71684" y2="7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406" y="2924944"/>
            <a:ext cx="3737652" cy="3041774"/>
          </a:xfrm>
          <a:prstGeom prst="rect">
            <a:avLst/>
          </a:prstGeom>
        </p:spPr>
      </p:pic>
      <p:pic>
        <p:nvPicPr>
          <p:cNvPr id="5" name="Picture 4" descr="broccoli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2" b="89926" l="3028" r="95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-199361"/>
            <a:ext cx="2485351" cy="3878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200" r="96000">
                        <a14:backgroundMark x1="18200" y1="81200" x2="18200" y2="81200"/>
                        <a14:backgroundMark x1="14200" y1="84600" x2="14200" y2="84600"/>
                        <a14:backgroundMark x1="25400" y1="81600" x2="25400" y2="81600"/>
                        <a14:backgroundMark x1="32800" y1="78800" x2="32800" y2="78800"/>
                        <a14:backgroundMark x1="38400" y1="76400" x2="38400" y2="76400"/>
                        <a14:backgroundMark x1="43400" y1="73600" x2="43400" y2="73600"/>
                        <a14:backgroundMark x1="46600" y1="72200" x2="46600" y2="72200"/>
                        <a14:backgroundMark x1="50000" y1="70800" x2="50000" y2="70800"/>
                        <a14:backgroundMark x1="52600" y1="70000" x2="52600" y2="70000"/>
                        <a14:backgroundMark x1="55600" y1="67000" x2="55600" y2="67000"/>
                        <a14:backgroundMark x1="72200" y1="44800" x2="72200" y2="44800"/>
                        <a14:backgroundMark x1="75400" y1="37400" x2="75400" y2="37400"/>
                        <a14:backgroundMark x1="19400" y1="64400" x2="19400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2" y="188640"/>
            <a:ext cx="2945229" cy="294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12" b="95868" l="8242" r="89560">
                        <a14:backgroundMark x1="24725" y1="55785" x2="24725" y2="55785"/>
                        <a14:backgroundMark x1="22527" y1="49587" x2="22527" y2="4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93" y="1294070"/>
            <a:ext cx="4622800" cy="307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2" name="Picture 1" descr="mushroom morel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2" b="98851" l="1219" r="97684">
                        <a14:foregroundMark x1="33760" y1="71444" x2="33760" y2="71444"/>
                        <a14:foregroundMark x1="76722" y1="60832" x2="76722" y2="60832"/>
                        <a14:foregroundMark x1="77697" y1="27133" x2="77697" y2="27133"/>
                        <a14:foregroundMark x1="68312" y1="57713" x2="68312" y2="57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86" y="768683"/>
            <a:ext cx="2687095" cy="2993010"/>
          </a:xfrm>
          <a:prstGeom prst="rect">
            <a:avLst/>
          </a:prstGeom>
        </p:spPr>
      </p:pic>
      <p:pic>
        <p:nvPicPr>
          <p:cNvPr id="3" name="Picture 2" descr="mushroom shiitake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1" b="95680" l="9972" r="9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028431"/>
            <a:ext cx="3770048" cy="2503908"/>
          </a:xfrm>
          <a:prstGeom prst="rect">
            <a:avLst/>
          </a:prstGeom>
        </p:spPr>
      </p:pic>
      <p:pic>
        <p:nvPicPr>
          <p:cNvPr id="4" name="Picture 3" descr="mushroom white button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886" l="2571" r="95018">
                        <a14:foregroundMark x1="16352" y1="48789" x2="16352" y2="4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24" y="4433195"/>
            <a:ext cx="3721345" cy="2099144"/>
          </a:xfrm>
          <a:prstGeom prst="rect">
            <a:avLst/>
          </a:prstGeom>
        </p:spPr>
      </p:pic>
      <p:pic>
        <p:nvPicPr>
          <p:cNvPr id="5" name="Picture 4" descr="mushroom butter brown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583" y="597320"/>
            <a:ext cx="3335736" cy="3335736"/>
          </a:xfrm>
          <a:prstGeom prst="rect">
            <a:avLst/>
          </a:prstGeom>
        </p:spPr>
      </p:pic>
      <p:pic>
        <p:nvPicPr>
          <p:cNvPr id="6" name="Picture 5" descr="mushroom honey fungus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1" b="85681" l="6014" r="96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065" y="1196752"/>
            <a:ext cx="2723214" cy="3704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818" y="304800"/>
            <a:ext cx="8162365" cy="1066800"/>
          </a:xfrm>
        </p:spPr>
        <p:txBody>
          <a:bodyPr/>
          <a:lstStyle/>
          <a:p>
            <a:r>
              <a:rPr lang="en-US" sz="3600" dirty="0" smtClean="0"/>
              <a:t>In your groups…. Describe the different parts of a plant? </a:t>
            </a:r>
            <a:endParaRPr lang="en-US" sz="3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90818" y="1628800"/>
            <a:ext cx="8162365" cy="11906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What are vegetables?</a:t>
            </a:r>
            <a:endParaRPr lang="en-US" sz="3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492896"/>
            <a:ext cx="5386388" cy="3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0818" y="533400"/>
            <a:ext cx="8162365" cy="762000"/>
          </a:xfrm>
        </p:spPr>
        <p:txBody>
          <a:bodyPr/>
          <a:lstStyle/>
          <a:p>
            <a:pPr algn="l"/>
            <a:r>
              <a:rPr lang="en-US" sz="4200" dirty="0" smtClean="0"/>
              <a:t>vegetable |</a:t>
            </a:r>
            <a:r>
              <a:rPr lang="en-US" sz="4200" dirty="0" err="1" smtClean="0"/>
              <a:t>ˈvɛdʒtəb(ə)l</a:t>
            </a:r>
            <a:r>
              <a:rPr lang="en-US" sz="4200" dirty="0" smtClean="0"/>
              <a:t>| |</a:t>
            </a:r>
            <a:r>
              <a:rPr lang="en-US" sz="4200" dirty="0" err="1" smtClean="0"/>
              <a:t>ˈvɛdʒɪtə</a:t>
            </a:r>
            <a:r>
              <a:rPr lang="en-US" sz="4200" dirty="0" smtClean="0"/>
              <a:t>-|</a:t>
            </a:r>
            <a:endParaRPr lang="en-US" sz="42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90818" y="1524000"/>
            <a:ext cx="8162365" cy="3352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noun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1 a plant or part of a plant used as food, typically as accompaniment to meat or     fish, such as a cabbage, potato, carrot, or bean.</a:t>
            </a:r>
          </a:p>
          <a:p>
            <a:pPr algn="l"/>
            <a:endParaRPr lang="en-US" b="1" dirty="0" smtClean="0"/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2 informal offensive a person who is incapable of normal mental or physical activity, esp. through brain damage.• informal a person with a dull or inactive life </a:t>
            </a:r>
            <a:r>
              <a:rPr lang="en-US" b="1" i="1" dirty="0" smtClean="0"/>
              <a:t>: I thought I'd sort of flop back and be a vegetable for a bit.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34" y="3645024"/>
            <a:ext cx="4024310" cy="3453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fruit-vegetables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613" b="-8613"/>
          <a:stretch>
            <a:fillRect/>
          </a:stretch>
        </p:blipFill>
        <p:spPr>
          <a:xfrm>
            <a:off x="1331640" y="2224100"/>
            <a:ext cx="5976664" cy="4387357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818" y="304800"/>
            <a:ext cx="8162365" cy="1066800"/>
          </a:xfrm>
        </p:spPr>
        <p:txBody>
          <a:bodyPr/>
          <a:lstStyle/>
          <a:p>
            <a:r>
              <a:rPr lang="en-US" sz="3600" dirty="0" smtClean="0"/>
              <a:t>What is the difference between a Fruit and a Vegetable? </a:t>
            </a:r>
            <a:endParaRPr lang="en-US" sz="3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90818" y="1628800"/>
            <a:ext cx="8162365" cy="11906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Fruits contain the seeds of plants.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28600"/>
            <a:ext cx="8162365" cy="3056384"/>
          </a:xfrm>
        </p:spPr>
        <p:txBody>
          <a:bodyPr/>
          <a:lstStyle/>
          <a:p>
            <a:pPr algn="l"/>
            <a:r>
              <a:rPr lang="en-US" sz="3900" dirty="0" smtClean="0"/>
              <a:t>fruit |</a:t>
            </a:r>
            <a:r>
              <a:rPr lang="en-US" sz="3900" dirty="0" err="1" smtClean="0"/>
              <a:t>fruːt</a:t>
            </a:r>
            <a:r>
              <a:rPr lang="en-US" sz="3900" dirty="0" smtClean="0"/>
              <a:t>|</a:t>
            </a:r>
            <a:br>
              <a:rPr lang="en-US" sz="3900" dirty="0" smtClean="0"/>
            </a:br>
            <a:r>
              <a:rPr lang="en-US" sz="1800" dirty="0" smtClean="0"/>
              <a:t>noun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1 the sweet and fleshy product of a tree or other plant that contains seed and can be eaten as food </a:t>
            </a:r>
            <a:r>
              <a:rPr lang="en-US" sz="1800" b="1" i="1" dirty="0" smtClean="0"/>
              <a:t>: tropical fruits such as mangoes and papaya | eat plenty of fresh fruit and vegetables.• Botany the seed-bearing structure of a plant, e.g., an acorn.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645024"/>
            <a:ext cx="2841444" cy="2664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800px-Fruitnveg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64" r="-6464"/>
          <a:stretch>
            <a:fillRect/>
          </a:stretch>
        </p:blipFill>
        <p:spPr>
          <a:xfrm>
            <a:off x="-612576" y="0"/>
            <a:ext cx="103691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Vegetables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26141" y="1828800"/>
            <a:ext cx="7691719" cy="4329952"/>
          </a:xfrm>
        </p:spPr>
        <p:txBody>
          <a:bodyPr/>
          <a:lstStyle/>
          <a:p>
            <a:r>
              <a:rPr lang="en-US" dirty="0" smtClean="0"/>
              <a:t>With the exception of fungi, vegetables are classified according to which part of the plant is eaten.</a:t>
            </a:r>
          </a:p>
          <a:p>
            <a:r>
              <a:rPr lang="en-US" dirty="0" smtClean="0"/>
              <a:t>Some vegetables may fall into more than one classification.</a:t>
            </a:r>
            <a:endParaRPr lang="en-US" dirty="0"/>
          </a:p>
        </p:txBody>
      </p:sp>
      <p:pic>
        <p:nvPicPr>
          <p:cNvPr id="2" name="Picture 1" descr="j0424850.w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918" y="4139806"/>
            <a:ext cx="1362449" cy="2206702"/>
          </a:xfrm>
          <a:prstGeom prst="rect">
            <a:avLst/>
          </a:prstGeom>
        </p:spPr>
      </p:pic>
      <p:pic>
        <p:nvPicPr>
          <p:cNvPr id="3" name="Picture 2" descr="j0424852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61" y="4651298"/>
            <a:ext cx="1231900" cy="1841500"/>
          </a:xfrm>
          <a:prstGeom prst="rect">
            <a:avLst/>
          </a:prstGeom>
        </p:spPr>
      </p:pic>
      <p:pic>
        <p:nvPicPr>
          <p:cNvPr id="4" name="Picture 3" descr="j0424860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792" y="4651298"/>
            <a:ext cx="1371600" cy="1841500"/>
          </a:xfrm>
          <a:prstGeom prst="rect">
            <a:avLst/>
          </a:prstGeom>
        </p:spPr>
      </p:pic>
      <p:pic>
        <p:nvPicPr>
          <p:cNvPr id="5" name="Picture 4" descr="j0424872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662" y="4631609"/>
            <a:ext cx="1765300" cy="1841500"/>
          </a:xfrm>
          <a:prstGeom prst="rect">
            <a:avLst/>
          </a:prstGeom>
        </p:spPr>
      </p:pic>
      <p:pic>
        <p:nvPicPr>
          <p:cNvPr id="6" name="Picture 5" descr="j0424842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90" y="3348070"/>
            <a:ext cx="1098687" cy="318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Bulbs</a:t>
            </a:r>
            <a:endParaRPr lang="en-US" dirty="0"/>
          </a:p>
        </p:txBody>
      </p:sp>
      <p:pic>
        <p:nvPicPr>
          <p:cNvPr id="4" name="Picture 3" descr="onions b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100000" l="231" r="97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4" y="-213967"/>
            <a:ext cx="2847801" cy="2847801"/>
          </a:xfrm>
          <a:prstGeom prst="rect">
            <a:avLst/>
          </a:prstGeom>
        </p:spPr>
      </p:pic>
      <p:pic>
        <p:nvPicPr>
          <p:cNvPr id="5" name="Picture 4" descr="garlic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48" y="1052736"/>
            <a:ext cx="2380993" cy="2567990"/>
          </a:xfrm>
          <a:prstGeom prst="rect">
            <a:avLst/>
          </a:prstGeom>
        </p:spPr>
      </p:pic>
      <p:pic>
        <p:nvPicPr>
          <p:cNvPr id="6" name="Picture 5" descr="red onion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42" b="93432" l="4264" r="98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58" y="3161468"/>
            <a:ext cx="3734321" cy="3734321"/>
          </a:xfrm>
          <a:prstGeom prst="rect">
            <a:avLst/>
          </a:prstGeom>
        </p:spPr>
      </p:pic>
      <p:pic>
        <p:nvPicPr>
          <p:cNvPr id="7" name="Picture 6" descr="shallots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57" b="89964" l="9991" r="90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663" y="3099152"/>
            <a:ext cx="3650785" cy="2366564"/>
          </a:xfrm>
          <a:prstGeom prst="rect">
            <a:avLst/>
          </a:prstGeom>
        </p:spPr>
      </p:pic>
      <p:pic>
        <p:nvPicPr>
          <p:cNvPr id="8" name="Picture 7" descr="fennel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17" b="98296" l="5662" r="98087">
                        <a14:foregroundMark x1="66029" y1="28463" x2="66029" y2="28463"/>
                        <a14:foregroundMark x1="39518" y1="14503" x2="39518" y2="14503"/>
                        <a14:foregroundMark x1="28462" y1="19398" x2="28462" y2="19398"/>
                        <a14:foregroundMark x1="13734" y1="33684" x2="13734" y2="33684"/>
                        <a14:foregroundMark x1="82249" y1="53952" x2="82249" y2="53952"/>
                        <a14:foregroundMark x1="39633" y1="37418" x2="39633" y2="37418"/>
                        <a14:backgroundMark x1="58761" y1="48949" x2="58761" y2="48949"/>
                        <a14:backgroundMark x1="26741" y1="49637" x2="26741" y2="49637"/>
                        <a14:backgroundMark x1="28577" y1="56273" x2="28577" y2="56273"/>
                        <a14:backgroundMark x1="40360" y1="34953" x2="40360" y2="34953"/>
                        <a14:backgroundMark x1="32632" y1="55221" x2="32632" y2="55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952437"/>
            <a:ext cx="3191320" cy="3362794"/>
          </a:xfrm>
          <a:prstGeom prst="rect">
            <a:avLst/>
          </a:prstGeom>
        </p:spPr>
      </p:pic>
      <p:pic>
        <p:nvPicPr>
          <p:cNvPr id="9" name="Picture 8" descr="onions.jp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16" b="99279" l="2364" r="985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004" y="4183361"/>
            <a:ext cx="3707904" cy="2648342"/>
          </a:xfrm>
          <a:prstGeom prst="rect">
            <a:avLst/>
          </a:prstGeom>
        </p:spPr>
      </p:pic>
      <p:pic>
        <p:nvPicPr>
          <p:cNvPr id="10" name="Picture 9" descr="leeks.jp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3" b="93785" l="2265" r="99788">
                        <a14:foregroundMark x1="71550" y1="14783" x2="71550" y2="14783"/>
                        <a14:foregroundMark x1="71550" y1="14783" x2="71550" y2="14783"/>
                        <a14:foregroundMark x1="71975" y1="16808" x2="71975" y2="16808"/>
                        <a14:foregroundMark x1="71975" y1="16808" x2="71267" y2="16949"/>
                        <a14:foregroundMark x1="76221" y1="10734" x2="76221" y2="10734"/>
                        <a14:foregroundMark x1="76221" y1="10734" x2="76221" y2="10734"/>
                        <a14:foregroundMark x1="54919" y1="9181" x2="54919" y2="9181"/>
                        <a14:foregroundMark x1="60085" y1="29237" x2="60085" y2="29237"/>
                        <a14:foregroundMark x1="68931" y1="18220" x2="68931" y2="18220"/>
                        <a14:foregroundMark x1="68931" y1="18220" x2="68931" y2="18220"/>
                        <a14:foregroundMark x1="57466" y1="14925" x2="57466" y2="14925"/>
                        <a14:foregroundMark x1="57466" y1="14925" x2="57466" y2="14925"/>
                        <a14:foregroundMark x1="62774" y1="24058" x2="62774" y2="24058"/>
                        <a14:foregroundMark x1="62774" y1="24058" x2="62774" y2="24058"/>
                        <a14:foregroundMark x1="66596" y1="12947" x2="66596" y2="12947"/>
                        <a14:foregroundMark x1="66596" y1="12947" x2="66596" y2="12947"/>
                        <a14:foregroundMark x1="57325" y1="11441" x2="57325" y2="11441"/>
                        <a14:foregroundMark x1="57325" y1="11441" x2="57325" y2="11441"/>
                        <a14:foregroundMark x1="55060" y1="11441" x2="55060" y2="11441"/>
                        <a14:foregroundMark x1="55060" y1="11441" x2="55060" y2="11441"/>
                        <a14:foregroundMark x1="51875" y1="11864" x2="51875" y2="11864"/>
                        <a14:foregroundMark x1="51875" y1="11864" x2="51875" y2="11864"/>
                        <a14:backgroundMark x1="51380" y1="27684" x2="51380" y2="27684"/>
                        <a14:backgroundMark x1="47629" y1="31450" x2="47629" y2="31450"/>
                        <a14:backgroundMark x1="41118" y1="37994" x2="41118" y2="37994"/>
                        <a14:backgroundMark x1="58457" y1="46234" x2="58457" y2="46234"/>
                        <a14:backgroundMark x1="58669" y1="52589" x2="58669" y2="52589"/>
                        <a14:backgroundMark x1="58669" y1="52589" x2="58669" y2="52589"/>
                        <a14:backgroundMark x1="57962" y1="58192" x2="57962" y2="58192"/>
                        <a14:backgroundMark x1="57962" y1="58192" x2="57962" y2="58192"/>
                        <a14:backgroundMark x1="38287" y1="43879" x2="38287" y2="43879"/>
                        <a14:backgroundMark x1="38287" y1="43879" x2="38287" y2="43879"/>
                        <a14:backgroundMark x1="36872" y1="47787" x2="36872" y2="47787"/>
                        <a14:backgroundMark x1="36872" y1="47787" x2="36872" y2="47787"/>
                        <a14:backgroundMark x1="24982" y1="54944" x2="24982" y2="54944"/>
                        <a14:backgroundMark x1="24982" y1="54944" x2="24982" y2="54944"/>
                        <a14:backgroundMark x1="39490" y1="41102" x2="39490" y2="41102"/>
                        <a14:backgroundMark x1="39490" y1="41102" x2="39490" y2="41102"/>
                        <a14:backgroundMark x1="45294" y1="34416" x2="45294" y2="34416"/>
                        <a14:backgroundMark x1="45294" y1="34416" x2="45294" y2="34416"/>
                        <a14:backgroundMark x1="52795" y1="22552" x2="52795" y2="22552"/>
                        <a14:backgroundMark x1="59802" y1="49011" x2="59802" y2="49011"/>
                        <a14:backgroundMark x1="59802" y1="49011" x2="59802" y2="49011"/>
                        <a14:backgroundMark x1="57466" y1="67702" x2="57466" y2="67702"/>
                        <a14:backgroundMark x1="57466" y1="67702" x2="57466" y2="67702"/>
                        <a14:backgroundMark x1="57042" y1="75047" x2="57042" y2="75047"/>
                        <a14:backgroundMark x1="42038" y1="42185" x2="42038" y2="42185"/>
                        <a14:backgroundMark x1="44586" y1="39218" x2="44586" y2="39218"/>
                        <a14:backgroundMark x1="46001" y1="36723" x2="46001" y2="36723"/>
                        <a14:backgroundMark x1="52371" y1="24435" x2="52371" y2="24435"/>
                        <a14:backgroundMark x1="52371" y1="24435" x2="52371" y2="24435"/>
                        <a14:backgroundMark x1="52371" y1="24435" x2="52371" y2="24435"/>
                        <a14:backgroundMark x1="52371" y1="24435" x2="52371" y2="24435"/>
                        <a14:backgroundMark x1="47912" y1="33286" x2="47912" y2="33286"/>
                        <a14:backgroundMark x1="47912" y1="33286" x2="47912" y2="33286"/>
                        <a14:backgroundMark x1="33829" y1="51036" x2="33829" y2="51036"/>
                        <a14:backgroundMark x1="33829" y1="51036" x2="33829" y2="51036"/>
                        <a14:backgroundMark x1="40410" y1="44821" x2="40410" y2="44821"/>
                        <a14:backgroundMark x1="40410" y1="44821" x2="40410" y2="44821"/>
                        <a14:backgroundMark x1="40623" y1="40160" x2="40623" y2="40160"/>
                        <a14:backgroundMark x1="40623" y1="40160" x2="40623" y2="40160"/>
                        <a14:backgroundMark x1="38995" y1="38606" x2="38995" y2="38606"/>
                        <a14:backgroundMark x1="38995" y1="38606" x2="38995" y2="38606"/>
                        <a14:backgroundMark x1="42958" y1="43267" x2="42958" y2="43267"/>
                        <a14:backgroundMark x1="42958" y1="43267" x2="42958" y2="43267"/>
                        <a14:backgroundMark x1="43949" y1="41855" x2="43949" y2="41855"/>
                        <a14:backgroundMark x1="43949" y1="41855" x2="43949" y2="41855"/>
                        <a14:backgroundMark x1="45577" y1="40019" x2="45577" y2="40019"/>
                        <a14:backgroundMark x1="45577" y1="40019" x2="45577" y2="40019"/>
                        <a14:backgroundMark x1="41543" y1="36252" x2="41543" y2="36252"/>
                        <a14:backgroundMark x1="41543" y1="36252" x2="41543" y2="36252"/>
                        <a14:backgroundMark x1="53291" y1="26460" x2="53291" y2="26460"/>
                        <a14:backgroundMark x1="53291" y1="26460" x2="53291" y2="26460"/>
                        <a14:backgroundMark x1="48054" y1="28296" x2="48054" y2="28296"/>
                        <a14:backgroundMark x1="48054" y1="28296" x2="48054" y2="28296"/>
                        <a14:backgroundMark x1="46426" y1="29802" x2="46426" y2="29802"/>
                        <a14:backgroundMark x1="46426" y1="29802" x2="46426" y2="29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604" y="-375511"/>
            <a:ext cx="2639366" cy="396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Seeds or Pods (legumes)</a:t>
            </a:r>
            <a:endParaRPr lang="en-US" dirty="0"/>
          </a:p>
        </p:txBody>
      </p:sp>
      <p:pic>
        <p:nvPicPr>
          <p:cNvPr id="4" name="Picture 3" descr="beans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4831" y1="25550" x2="34831" y2="2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2140403"/>
            <a:ext cx="9386888" cy="6386513"/>
          </a:xfrm>
          <a:prstGeom prst="rect">
            <a:avLst/>
          </a:prstGeom>
        </p:spPr>
      </p:pic>
      <p:pic>
        <p:nvPicPr>
          <p:cNvPr id="5" name="Picture 4" descr="snow peas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0" b="99075" l="1153" r="100000">
                        <a14:foregroundMark x1="52104" y1="56449" x2="52104" y2="56449"/>
                        <a14:foregroundMark x1="19712" y1="55061" x2="19712" y2="55061"/>
                        <a14:foregroundMark x1="16254" y1="20069" x2="16254" y2="20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966" y="1457979"/>
            <a:ext cx="3635896" cy="362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EBAB6F429394AA7E3A869A025BE49" ma:contentTypeVersion="36" ma:contentTypeDescription="Create a new document." ma:contentTypeScope="" ma:versionID="31e1dd621f51f723e18d8a989954d78e">
  <xsd:schema xmlns:xsd="http://www.w3.org/2001/XMLSchema" xmlns:xs="http://www.w3.org/2001/XMLSchema" xmlns:p="http://schemas.microsoft.com/office/2006/metadata/properties" xmlns:ns3="294a628e-2b13-4d25-849d-1615186c467a" xmlns:ns4="328ec57f-3e1e-47f5-9879-12c6ebe48bf8" targetNamespace="http://schemas.microsoft.com/office/2006/metadata/properties" ma:root="true" ma:fieldsID="8fc756db87940ce444d53fe8402c7b76" ns3:_="" ns4:_="">
    <xsd:import namespace="294a628e-2b13-4d25-849d-1615186c467a"/>
    <xsd:import namespace="328ec57f-3e1e-47f5-9879-12c6ebe48bf8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Templates" minOccurs="0"/>
                <xsd:element ref="ns3:Self_Registration_Enabled0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TeamsChannelId" minOccurs="0"/>
                <xsd:element ref="ns3:Math_Settings" minOccurs="0"/>
                <xsd:element ref="ns3:IsNotebookLocked" minOccurs="0"/>
                <xsd:element ref="ns3:MediaServiceGenerationTime" minOccurs="0"/>
                <xsd:element ref="ns3:MediaServiceEventHashCode" minOccurs="0"/>
                <xsd:element ref="ns3:Distribution_Groups" minOccurs="0"/>
                <xsd:element ref="ns3:LMS_Mapping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a628e-2b13-4d25-849d-1615186c467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28" nillable="true" ma:displayName="Self Registration Enabled" ma:internalName="Self_Registration_Enabled0">
      <xsd:simpleType>
        <xsd:restriction base="dms:Boolean"/>
      </xsd:simpleType>
    </xsd:element>
    <xsd:element name="MediaServiceMetadata" ma:index="2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MediaServiceLocation" ma:internalName="MediaServiceLocation" ma:readOnly="true">
      <xsd:simpleType>
        <xsd:restriction base="dms:Text"/>
      </xsd:simpleType>
    </xsd:element>
    <xsd:element name="TeamsChannelId" ma:index="35" nillable="true" ma:displayName="Teams Channel Id" ma:internalName="TeamsChannelId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Distribution_Groups" ma:index="4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1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ec57f-3e1e-47f5-9879-12c6ebe48bf8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294a628e-2b13-4d25-849d-1615186c467a" xsi:nil="true"/>
    <Owner xmlns="294a628e-2b13-4d25-849d-1615186c467a">
      <UserInfo>
        <DisplayName/>
        <AccountId xsi:nil="true"/>
        <AccountType/>
      </UserInfo>
    </Owner>
    <Students xmlns="294a628e-2b13-4d25-849d-1615186c467a">
      <UserInfo>
        <DisplayName/>
        <AccountId xsi:nil="true"/>
        <AccountType/>
      </UserInfo>
    </Students>
    <Student_Groups xmlns="294a628e-2b13-4d25-849d-1615186c467a">
      <UserInfo>
        <DisplayName/>
        <AccountId xsi:nil="true"/>
        <AccountType/>
      </UserInfo>
    </Student_Groups>
    <TeamsChannelId xmlns="294a628e-2b13-4d25-849d-1615186c467a" xsi:nil="true"/>
    <NotebookType xmlns="294a628e-2b13-4d25-849d-1615186c467a" xsi:nil="true"/>
    <Distribution_Groups xmlns="294a628e-2b13-4d25-849d-1615186c467a" xsi:nil="true"/>
    <Is_Collaboration_Space_Locked xmlns="294a628e-2b13-4d25-849d-1615186c467a" xsi:nil="true"/>
    <IsNotebookLocked xmlns="294a628e-2b13-4d25-849d-1615186c467a" xsi:nil="true"/>
    <Self_Registration_Enabled xmlns="294a628e-2b13-4d25-849d-1615186c467a" xsi:nil="true"/>
    <Has_Teacher_Only_SectionGroup xmlns="294a628e-2b13-4d25-849d-1615186c467a" xsi:nil="true"/>
    <Math_Settings xmlns="294a628e-2b13-4d25-849d-1615186c467a" xsi:nil="true"/>
    <DefaultSectionNames xmlns="294a628e-2b13-4d25-849d-1615186c467a" xsi:nil="true"/>
    <Invited_Teachers xmlns="294a628e-2b13-4d25-849d-1615186c467a" xsi:nil="true"/>
    <Invited_Students xmlns="294a628e-2b13-4d25-849d-1615186c467a" xsi:nil="true"/>
    <Teachers xmlns="294a628e-2b13-4d25-849d-1615186c467a">
      <UserInfo>
        <DisplayName/>
        <AccountId xsi:nil="true"/>
        <AccountType/>
      </UserInfo>
    </Teachers>
    <Templates xmlns="294a628e-2b13-4d25-849d-1615186c467a" xsi:nil="true"/>
    <Self_Registration_Enabled0 xmlns="294a628e-2b13-4d25-849d-1615186c467a" xsi:nil="true"/>
    <AppVersion xmlns="294a628e-2b13-4d25-849d-1615186c467a" xsi:nil="true"/>
    <CultureName xmlns="294a628e-2b13-4d25-849d-1615186c467a" xsi:nil="true"/>
    <LMS_Mappings xmlns="294a628e-2b13-4d25-849d-1615186c467a" xsi:nil="true"/>
  </documentManagement>
</p:properties>
</file>

<file path=customXml/itemProps1.xml><?xml version="1.0" encoding="utf-8"?>
<ds:datastoreItem xmlns:ds="http://schemas.openxmlformats.org/officeDocument/2006/customXml" ds:itemID="{50E66F74-C55B-4C11-9CAE-955598E501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4a628e-2b13-4d25-849d-1615186c467a"/>
    <ds:schemaRef ds:uri="328ec57f-3e1e-47f5-9879-12c6ebe48b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1569E3-A8EF-46F7-8A4A-475D438507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DF1BD5-DC4E-422A-8A61-B1351D2F5752}">
  <ds:schemaRefs>
    <ds:schemaRef ds:uri="http://purl.org/dc/elements/1.1/"/>
    <ds:schemaRef ds:uri="http://schemas.microsoft.com/office/2006/metadata/properties"/>
    <ds:schemaRef ds:uri="328ec57f-3e1e-47f5-9879-12c6ebe48bf8"/>
    <ds:schemaRef ds:uri="http://purl.org/dc/terms/"/>
    <ds:schemaRef ds:uri="294a628e-2b13-4d25-849d-1615186c46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0</TotalTime>
  <Words>179</Words>
  <Application>Microsoft Office PowerPoint</Application>
  <PresentationFormat>On-screen Show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Calisto MT</vt:lpstr>
      <vt:lpstr>Wingdings</vt:lpstr>
      <vt:lpstr>Venture</vt:lpstr>
      <vt:lpstr>Vegetables &amp; Fruits</vt:lpstr>
      <vt:lpstr>In your groups…. Describe the different parts of a plant? </vt:lpstr>
      <vt:lpstr>vegetable |ˈvɛdʒtəb(ə)l| |ˈvɛdʒɪtə-|</vt:lpstr>
      <vt:lpstr>What is the difference between a Fruit and a Vegetable? </vt:lpstr>
      <vt:lpstr>fruit |fruːt| noun  1 the sweet and fleshy product of a tree or other plant that contains seed and can be eaten as food : tropical fruits such as mangoes and papaya | eat plenty of fresh fruit and vegetables.• Botany the seed-bearing structure of a plant, e.g., an acorn.</vt:lpstr>
      <vt:lpstr>PowerPoint Presentation</vt:lpstr>
      <vt:lpstr>Classification of Vegetables</vt:lpstr>
      <vt:lpstr>Bulbs</vt:lpstr>
      <vt:lpstr>Seeds or Pods (legumes)</vt:lpstr>
      <vt:lpstr>Stems</vt:lpstr>
      <vt:lpstr>Tubers</vt:lpstr>
      <vt:lpstr>Fruits</vt:lpstr>
      <vt:lpstr>Leaves</vt:lpstr>
      <vt:lpstr>Roots</vt:lpstr>
      <vt:lpstr>Flowers</vt:lpstr>
      <vt:lpstr>Fungi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2020-05-03T09:20:18Z</dcterms:created>
  <dcterms:modified xsi:type="dcterms:W3CDTF">2020-05-03T09:30:06Z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0x010100E6CEBAB6F429394AA7E3A869A025BE49</vt:lpwstr>
  </property>
</Properties>
</file>