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421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625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392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65200" y="1586753"/>
            <a:ext cx="5035296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86753"/>
            <a:ext cx="5035296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65200" y="3913094"/>
            <a:ext cx="5035296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913094"/>
            <a:ext cx="5035296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662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871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894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789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515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439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195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028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861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7D4A-6E64-4793-B2A8-5553AFAB08E7}" type="datetimeFigureOut">
              <a:rPr lang="en-NZ" smtClean="0"/>
              <a:t>3/05/2020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46F58-55B6-42D5-8196-9C6489F4A4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298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3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2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8.wdp"/><Relationship Id="rId18" Type="http://schemas.openxmlformats.org/officeDocument/2006/relationships/image" Target="../media/image34.png"/><Relationship Id="rId3" Type="http://schemas.openxmlformats.org/officeDocument/2006/relationships/image" Target="../media/image26.png"/><Relationship Id="rId21" Type="http://schemas.microsoft.com/office/2007/relationships/hdphoto" Target="../media/hdphoto32.wdp"/><Relationship Id="rId7" Type="http://schemas.microsoft.com/office/2007/relationships/hdphoto" Target="../media/hdphoto25.wdp"/><Relationship Id="rId12" Type="http://schemas.openxmlformats.org/officeDocument/2006/relationships/image" Target="../media/image31.png"/><Relationship Id="rId17" Type="http://schemas.microsoft.com/office/2007/relationships/hdphoto" Target="../media/hdphoto30.wdp"/><Relationship Id="rId2" Type="http://schemas.openxmlformats.org/officeDocument/2006/relationships/image" Target="../media/image25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microsoft.com/office/2007/relationships/hdphoto" Target="../media/hdphoto29.wdp"/><Relationship Id="rId10" Type="http://schemas.openxmlformats.org/officeDocument/2006/relationships/image" Target="../media/image30.png"/><Relationship Id="rId19" Type="http://schemas.microsoft.com/office/2007/relationships/hdphoto" Target="../media/hdphoto31.wdp"/><Relationship Id="rId4" Type="http://schemas.openxmlformats.org/officeDocument/2006/relationships/image" Target="../media/image27.png"/><Relationship Id="rId9" Type="http://schemas.microsoft.com/office/2007/relationships/hdphoto" Target="../media/hdphoto26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38.wdp"/><Relationship Id="rId3" Type="http://schemas.microsoft.com/office/2007/relationships/hdphoto" Target="../media/hdphoto33.wdp"/><Relationship Id="rId7" Type="http://schemas.microsoft.com/office/2007/relationships/hdphoto" Target="../media/hdphoto35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microsoft.com/office/2007/relationships/hdphoto" Target="../media/hdphoto37.wdp"/><Relationship Id="rId5" Type="http://schemas.microsoft.com/office/2007/relationships/hdphoto" Target="../media/hdphoto34.wdp"/><Relationship Id="rId15" Type="http://schemas.microsoft.com/office/2007/relationships/hdphoto" Target="../media/hdphoto39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36.wdp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1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Fruits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50142" y="1828800"/>
            <a:ext cx="7691719" cy="4329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Fruit can be divided into the following types.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Stone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Hard or pip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Soft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Citrus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Tropical and other</a:t>
            </a:r>
          </a:p>
          <a:p>
            <a:endParaRPr lang="en-US" dirty="0" smtClean="0"/>
          </a:p>
        </p:txBody>
      </p:sp>
      <p:pic>
        <p:nvPicPr>
          <p:cNvPr id="7" name="Picture 6" descr="kiwano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74" l="3755" r="90000">
                        <a14:backgroundMark x1="73057" y1="79948" x2="73057" y2="79948"/>
                        <a14:backgroundMark x1="61834" y1="77916" x2="61834" y2="77916"/>
                        <a14:backgroundMark x1="35284" y1="78375" x2="35284" y2="78375"/>
                        <a14:backgroundMark x1="47293" y1="52883" x2="47293" y2="5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04685" y="4149080"/>
            <a:ext cx="4675664" cy="3115748"/>
          </a:xfrm>
          <a:prstGeom prst="rect">
            <a:avLst/>
          </a:prstGeom>
        </p:spPr>
      </p:pic>
      <p:pic>
        <p:nvPicPr>
          <p:cNvPr id="8" name="Picture 7" descr="mangosteen fruit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5" b="98092" l="9991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3" y="1988841"/>
            <a:ext cx="4096317" cy="2731521"/>
          </a:xfrm>
          <a:prstGeom prst="rect">
            <a:avLst/>
          </a:prstGeom>
        </p:spPr>
      </p:pic>
      <p:pic>
        <p:nvPicPr>
          <p:cNvPr id="9" name="Picture 8" descr="lychee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8" b="98644" l="2566" r="994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3068960"/>
            <a:ext cx="2724092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Ethylene Sensitive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7900" y="1586753"/>
            <a:ext cx="3776472" cy="4558553"/>
          </a:xfrm>
        </p:spPr>
        <p:txBody>
          <a:bodyPr/>
          <a:lstStyle/>
          <a:p>
            <a:r>
              <a:rPr lang="en-US" dirty="0" smtClean="0"/>
              <a:t>Asparagus</a:t>
            </a:r>
          </a:p>
          <a:p>
            <a:r>
              <a:rPr lang="en-US" dirty="0" smtClean="0"/>
              <a:t>Beans</a:t>
            </a:r>
          </a:p>
          <a:p>
            <a:r>
              <a:rPr lang="en-US" dirty="0" smtClean="0"/>
              <a:t>Broccoli</a:t>
            </a:r>
          </a:p>
          <a:p>
            <a:r>
              <a:rPr lang="en-US" dirty="0" smtClean="0"/>
              <a:t>Corn</a:t>
            </a:r>
          </a:p>
          <a:p>
            <a:r>
              <a:rPr lang="en-US" dirty="0" smtClean="0"/>
              <a:t>Spinach</a:t>
            </a:r>
          </a:p>
          <a:p>
            <a:r>
              <a:rPr lang="en-US" dirty="0" smtClean="0"/>
              <a:t>Peas</a:t>
            </a:r>
          </a:p>
          <a:p>
            <a:r>
              <a:rPr lang="en-US" dirty="0" smtClean="0"/>
              <a:t>Celery</a:t>
            </a:r>
          </a:p>
        </p:txBody>
      </p:sp>
      <p:pic>
        <p:nvPicPr>
          <p:cNvPr id="5" name="Content Placeholder 4" descr="beans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89954" l="9968" r="89992">
                        <a14:backgroundMark x1="34909" y1="22393" x2="34909" y2="2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Content Placeholder 6" descr="asparagus.jpg"/>
          <p:cNvPicPr>
            <a:picLocks noGrp="1" noChangeAspect="1"/>
          </p:cNvPicPr>
          <p:nvPr>
            <p:ph sz="half" idx="14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15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 fruits</a:t>
            </a:r>
            <a:endParaRPr lang="en-US" dirty="0"/>
          </a:p>
        </p:txBody>
      </p:sp>
      <p:pic>
        <p:nvPicPr>
          <p:cNvPr id="8" name="Picture 7" descr="plum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77" b="93423" l="9934" r="78103">
                        <a14:backgroundMark x1="51163" y1="90470" x2="51163" y2="90470"/>
                        <a14:backgroundMark x1="52774" y1="91141" x2="52774" y2="91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411" y="4198673"/>
            <a:ext cx="3738786" cy="2492896"/>
          </a:xfrm>
          <a:prstGeom prst="rect">
            <a:avLst/>
          </a:prstGeom>
        </p:spPr>
      </p:pic>
      <p:pic>
        <p:nvPicPr>
          <p:cNvPr id="9" name="Picture 8" descr="peach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89912" l="2711" r="94737">
                        <a14:backgroundMark x1="48445" y1="75478" x2="48445" y2="75478"/>
                        <a14:backgroundMark x1="35048" y1="84091" x2="35048" y2="8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534" y="764705"/>
            <a:ext cx="2581283" cy="2581283"/>
          </a:xfrm>
          <a:prstGeom prst="rect">
            <a:avLst/>
          </a:prstGeom>
        </p:spPr>
      </p:pic>
      <p:pic>
        <p:nvPicPr>
          <p:cNvPr id="10" name="Picture 9" descr="apricots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695" y1="80993" x2="41695" y2="80993"/>
                        <a14:foregroundMark x1="68065" y1="85531" x2="68065" y2="85531"/>
                        <a14:backgroundMark x1="34418" y1="76455" x2="34418" y2="76455"/>
                        <a14:backgroundMark x1="33219" y1="70548" x2="33219" y2="70548"/>
                        <a14:backgroundMark x1="55651" y1="50514" x2="55651" y2="50514"/>
                        <a14:backgroundMark x1="61387" y1="47346" x2="61387" y2="47346"/>
                        <a14:backgroundMark x1="54737" y1="79152" x2="54737" y2="79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3524119"/>
            <a:ext cx="4680520" cy="3120347"/>
          </a:xfrm>
          <a:prstGeom prst="rect">
            <a:avLst/>
          </a:prstGeom>
        </p:spPr>
      </p:pic>
      <p:pic>
        <p:nvPicPr>
          <p:cNvPr id="11" name="Picture 10" descr="nectarines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59325" y1="70354" x2="59325" y2="70354"/>
                        <a14:backgroundMark x1="47217" y1="77766" x2="47217" y2="7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1052737"/>
            <a:ext cx="4001993" cy="32769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075" y="1268761"/>
            <a:ext cx="1811337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4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or Pip Fruits</a:t>
            </a:r>
            <a:endParaRPr lang="en-US" dirty="0"/>
          </a:p>
        </p:txBody>
      </p:sp>
      <p:pic>
        <p:nvPicPr>
          <p:cNvPr id="3" name="Picture 2" descr="pear brown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1" b="97813" l="2838" r="97013">
                        <a14:backgroundMark x1="37789" y1="54107" x2="37789" y2="54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3140968"/>
            <a:ext cx="2049746" cy="3429000"/>
          </a:xfrm>
          <a:prstGeom prst="rect">
            <a:avLst/>
          </a:prstGeom>
        </p:spPr>
      </p:pic>
      <p:pic>
        <p:nvPicPr>
          <p:cNvPr id="4" name="Picture 3" descr="pear gree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4" b="95615" l="9983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496" y="2564904"/>
            <a:ext cx="4293096" cy="4293096"/>
          </a:xfrm>
          <a:prstGeom prst="rect">
            <a:avLst/>
          </a:prstGeom>
        </p:spPr>
      </p:pic>
      <p:pic>
        <p:nvPicPr>
          <p:cNvPr id="5" name="Picture 4" descr="apple red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5" b="89958" l="4314" r="89958">
                        <a14:foregroundMark x1="70368" y1="39368" x2="70368" y2="39368"/>
                        <a14:foregroundMark x1="75813" y1="41160" x2="75813" y2="41160"/>
                        <a14:foregroundMark x1="78501" y1="42810" x2="78501" y2="42810"/>
                        <a14:backgroundMark x1="62518" y1="49175" x2="62518" y2="49175"/>
                        <a14:backgroundMark x1="62518" y1="49175" x2="62518" y2="4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647" y="1306082"/>
            <a:ext cx="4309872" cy="6464808"/>
          </a:xfrm>
          <a:prstGeom prst="rect">
            <a:avLst/>
          </a:prstGeom>
        </p:spPr>
      </p:pic>
      <p:pic>
        <p:nvPicPr>
          <p:cNvPr id="6" name="Picture 5" descr="apple green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21" b="89955" l="9976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593" y="1052737"/>
            <a:ext cx="2811701" cy="2975327"/>
          </a:xfrm>
          <a:prstGeom prst="rect">
            <a:avLst/>
          </a:prstGeom>
        </p:spPr>
      </p:pic>
      <p:pic>
        <p:nvPicPr>
          <p:cNvPr id="7" name="Picture 6" descr="quince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088" y="1052737"/>
            <a:ext cx="3755872" cy="25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Fruits</a:t>
            </a:r>
            <a:endParaRPr lang="en-US" dirty="0"/>
          </a:p>
        </p:txBody>
      </p:sp>
      <p:pic>
        <p:nvPicPr>
          <p:cNvPr id="3" name="Picture 2" descr="strawberry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237" y="3584505"/>
            <a:ext cx="3745915" cy="3446486"/>
          </a:xfrm>
          <a:prstGeom prst="rect">
            <a:avLst/>
          </a:prstGeom>
        </p:spPr>
      </p:pic>
      <p:pic>
        <p:nvPicPr>
          <p:cNvPr id="4" name="Picture 3" descr="gooseberry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31" y="3573016"/>
            <a:ext cx="4937169" cy="3284984"/>
          </a:xfrm>
          <a:prstGeom prst="rect">
            <a:avLst/>
          </a:prstGeom>
        </p:spPr>
      </p:pic>
      <p:pic>
        <p:nvPicPr>
          <p:cNvPr id="5" name="Picture 4" descr="cherry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976" b="91193" l="997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1340768"/>
            <a:ext cx="2783248" cy="3717032"/>
          </a:xfrm>
          <a:prstGeom prst="rect">
            <a:avLst/>
          </a:prstGeom>
        </p:spPr>
      </p:pic>
      <p:pic>
        <p:nvPicPr>
          <p:cNvPr id="7" name="Picture 6" descr="red currant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1" b="93039" l="9951" r="89979">
                        <a14:backgroundMark x1="51235" y1="50517" x2="51235" y2="5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279285"/>
            <a:ext cx="2339752" cy="3510454"/>
          </a:xfrm>
          <a:prstGeom prst="rect">
            <a:avLst/>
          </a:prstGeom>
        </p:spPr>
      </p:pic>
      <p:pic>
        <p:nvPicPr>
          <p:cNvPr id="8" name="Picture 7" descr="raspberries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13" b="95155" l="9959" r="93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319543"/>
            <a:ext cx="2540320" cy="2276872"/>
          </a:xfrm>
          <a:prstGeom prst="rect">
            <a:avLst/>
          </a:prstGeom>
        </p:spPr>
      </p:pic>
      <p:pic>
        <p:nvPicPr>
          <p:cNvPr id="9" name="Picture 8" descr="blackberry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88" y="1904531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 Fruits</a:t>
            </a:r>
            <a:endParaRPr lang="en-US" dirty="0"/>
          </a:p>
        </p:txBody>
      </p:sp>
      <p:pic>
        <p:nvPicPr>
          <p:cNvPr id="3" name="Picture 2" descr="lime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5" b="89965" l="9991" r="95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3812105"/>
            <a:ext cx="4766906" cy="3178686"/>
          </a:xfrm>
          <a:prstGeom prst="rect">
            <a:avLst/>
          </a:prstGeom>
        </p:spPr>
      </p:pic>
      <p:pic>
        <p:nvPicPr>
          <p:cNvPr id="4" name="Picture 3" descr="lemo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89960" l="3693" r="969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370" y="3068960"/>
            <a:ext cx="4027036" cy="4027036"/>
          </a:xfrm>
          <a:prstGeom prst="rect">
            <a:avLst/>
          </a:prstGeom>
        </p:spPr>
      </p:pic>
      <p:pic>
        <p:nvPicPr>
          <p:cNvPr id="5" name="Picture 4" descr="grapefruit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194" y="636933"/>
            <a:ext cx="3510806" cy="2996952"/>
          </a:xfrm>
          <a:prstGeom prst="rect">
            <a:avLst/>
          </a:prstGeom>
        </p:spPr>
      </p:pic>
      <p:pic>
        <p:nvPicPr>
          <p:cNvPr id="6" name="Picture 5" descr="orange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7" b="99287" l="1569" r="96863">
                        <a14:foregroundMark x1="23529" y1="30321" x2="23529" y2="30321"/>
                        <a14:foregroundMark x1="44370" y1="26635" x2="44370" y2="26635"/>
                        <a14:foregroundMark x1="32101" y1="26813" x2="32101" y2="26813"/>
                        <a14:foregroundMark x1="36583" y1="26397" x2="36583" y2="26397"/>
                        <a14:foregroundMark x1="29356" y1="27229" x2="29356" y2="27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908721"/>
            <a:ext cx="2916231" cy="2747955"/>
          </a:xfrm>
          <a:prstGeom prst="rect">
            <a:avLst/>
          </a:prstGeom>
        </p:spPr>
      </p:pic>
      <p:pic>
        <p:nvPicPr>
          <p:cNvPr id="7" name="Picture 6" descr="kumquat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79" l="3070" r="95938">
                        <a14:backgroundMark x1="34105" y1="74876" x2="34105" y2="74876"/>
                        <a14:backgroundMark x1="52574" y1="85745" x2="52574" y2="85745"/>
                        <a14:backgroundMark x1="73264" y1="70289" x2="73264" y2="70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2135410"/>
            <a:ext cx="3783429" cy="25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Fruits</a:t>
            </a:r>
            <a:endParaRPr lang="en-US" dirty="0"/>
          </a:p>
        </p:txBody>
      </p:sp>
      <p:pic>
        <p:nvPicPr>
          <p:cNvPr id="3" name="Picture 2" descr="AA02636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2259541"/>
            <a:ext cx="1853246" cy="3121256"/>
          </a:xfrm>
          <a:prstGeom prst="rect">
            <a:avLst/>
          </a:prstGeom>
        </p:spPr>
      </p:pic>
      <p:pic>
        <p:nvPicPr>
          <p:cNvPr id="4" name="Picture 3" descr="AA02630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793" y="3356992"/>
            <a:ext cx="1475281" cy="3121256"/>
          </a:xfrm>
          <a:prstGeom prst="rect">
            <a:avLst/>
          </a:prstGeom>
        </p:spPr>
      </p:pic>
      <p:pic>
        <p:nvPicPr>
          <p:cNvPr id="5" name="Picture 4" descr="fig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730" y="4653136"/>
            <a:ext cx="2636912" cy="2636912"/>
          </a:xfrm>
          <a:prstGeom prst="rect">
            <a:avLst/>
          </a:prstGeom>
        </p:spPr>
      </p:pic>
      <p:pic>
        <p:nvPicPr>
          <p:cNvPr id="6" name="Picture 5" descr="persimmon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9" b="89915" l="7267" r="95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3" y="95103"/>
            <a:ext cx="3231421" cy="2541809"/>
          </a:xfrm>
          <a:prstGeom prst="rect">
            <a:avLst/>
          </a:prstGeom>
        </p:spPr>
      </p:pic>
      <p:pic>
        <p:nvPicPr>
          <p:cNvPr id="7" name="Picture 6" descr="dates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89990" l="10000" r="94900">
                        <a14:foregroundMark x1="31833" y1="56375" x2="31833" y2="56375"/>
                        <a14:foregroundMark x1="19333" y1="70219" x2="19333" y2="70219"/>
                        <a14:foregroundMark x1="19433" y1="75050" x2="19433" y2="75050"/>
                        <a14:foregroundMark x1="16900" y1="70568" x2="16900" y2="70568"/>
                        <a14:backgroundMark x1="15867" y1="66584" x2="15867" y2="66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33" y="506252"/>
            <a:ext cx="2843808" cy="1903455"/>
          </a:xfrm>
          <a:prstGeom prst="rect">
            <a:avLst/>
          </a:prstGeom>
        </p:spPr>
      </p:pic>
      <p:pic>
        <p:nvPicPr>
          <p:cNvPr id="8" name="Picture 7" descr="mango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33" b="100000" l="1429" r="99754">
                        <a14:backgroundMark x1="15271" y1="68525" x2="15271" y2="68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34" y="1415258"/>
            <a:ext cx="2880320" cy="2443306"/>
          </a:xfrm>
          <a:prstGeom prst="rect">
            <a:avLst/>
          </a:prstGeom>
        </p:spPr>
      </p:pic>
      <p:pic>
        <p:nvPicPr>
          <p:cNvPr id="9" name="Picture 8" descr="durian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227" b="94464" l="9974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1988841"/>
            <a:ext cx="2259763" cy="3391957"/>
          </a:xfrm>
          <a:prstGeom prst="rect">
            <a:avLst/>
          </a:prstGeom>
        </p:spPr>
      </p:pic>
      <p:pic>
        <p:nvPicPr>
          <p:cNvPr id="10" name="Picture 9" descr="feijoa.jp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554" y="1769743"/>
            <a:ext cx="2483768" cy="1734337"/>
          </a:xfrm>
          <a:prstGeom prst="rect">
            <a:avLst/>
          </a:prstGeom>
        </p:spPr>
      </p:pic>
      <p:pic>
        <p:nvPicPr>
          <p:cNvPr id="11" name="Picture 10" descr="guavas.jpg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83" b="99020" l="9934" r="89934">
                        <a14:foregroundMark x1="74442" y1="27320" x2="74442" y2="27320"/>
                        <a14:backgroundMark x1="78556" y1="33464" x2="78556" y2="3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4653137"/>
            <a:ext cx="3086606" cy="2066743"/>
          </a:xfrm>
          <a:prstGeom prst="rect">
            <a:avLst/>
          </a:prstGeom>
        </p:spPr>
      </p:pic>
      <p:pic>
        <p:nvPicPr>
          <p:cNvPr id="12" name="Picture 11" descr="papaya.jpg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694" y="4814085"/>
            <a:ext cx="2483768" cy="2021501"/>
          </a:xfrm>
          <a:prstGeom prst="rect">
            <a:avLst/>
          </a:prstGeom>
        </p:spPr>
      </p:pic>
      <p:pic>
        <p:nvPicPr>
          <p:cNvPr id="13" name="Picture 12" descr="carambola.jpg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5" b="92226" l="3299" r="94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197" y="3066280"/>
            <a:ext cx="2627784" cy="17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Fruits (Vine)</a:t>
            </a:r>
            <a:endParaRPr lang="en-US" dirty="0"/>
          </a:p>
        </p:txBody>
      </p:sp>
      <p:pic>
        <p:nvPicPr>
          <p:cNvPr id="3" name="Picture 2" descr="melon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2" b="94033" l="1789" r="93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4149080"/>
            <a:ext cx="4071373" cy="2708920"/>
          </a:xfrm>
          <a:prstGeom prst="rect">
            <a:avLst/>
          </a:prstGeom>
        </p:spPr>
      </p:pic>
      <p:pic>
        <p:nvPicPr>
          <p:cNvPr id="4" name="Picture 3" descr="passionfruit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1" b="90858" l="353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1" y="2609242"/>
            <a:ext cx="2833173" cy="4248758"/>
          </a:xfrm>
          <a:prstGeom prst="rect">
            <a:avLst/>
          </a:prstGeom>
        </p:spPr>
      </p:pic>
      <p:pic>
        <p:nvPicPr>
          <p:cNvPr id="5" name="Picture 4" descr="golden kiwifruit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120" r="95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28" y="1268761"/>
            <a:ext cx="2965977" cy="1985971"/>
          </a:xfrm>
          <a:prstGeom prst="rect">
            <a:avLst/>
          </a:prstGeom>
        </p:spPr>
      </p:pic>
      <p:pic>
        <p:nvPicPr>
          <p:cNvPr id="6" name="Picture 5" descr="grape green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88" b="94715" l="3650" r="98220">
                        <a14:foregroundMark x1="72097" y1="72029" x2="72097" y2="72029"/>
                        <a14:foregroundMark x1="85641" y1="68711" x2="85641" y2="68711"/>
                        <a14:backgroundMark x1="27572" y1="78202" x2="27572" y2="78202"/>
                        <a14:backgroundMark x1="22715" y1="62114" x2="22715" y2="62114"/>
                        <a14:backgroundMark x1="74661" y1="71181" x2="74661" y2="71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802" y="841061"/>
            <a:ext cx="3280346" cy="2564904"/>
          </a:xfrm>
          <a:prstGeom prst="rect">
            <a:avLst/>
          </a:prstGeom>
        </p:spPr>
      </p:pic>
      <p:pic>
        <p:nvPicPr>
          <p:cNvPr id="7" name="Picture 6" descr="grape purple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968" y="3429001"/>
            <a:ext cx="3023864" cy="3859665"/>
          </a:xfrm>
          <a:prstGeom prst="rect">
            <a:avLst/>
          </a:prstGeom>
        </p:spPr>
      </p:pic>
      <p:pic>
        <p:nvPicPr>
          <p:cNvPr id="8" name="Picture 7" descr="kiwifruit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56" b="93702" l="10000" r="96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7" y="2780928"/>
            <a:ext cx="2728725" cy="2199946"/>
          </a:xfrm>
          <a:prstGeom prst="rect">
            <a:avLst/>
          </a:prstGeom>
        </p:spPr>
      </p:pic>
      <p:pic>
        <p:nvPicPr>
          <p:cNvPr id="9" name="Picture 8" descr="watermelon.jp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5" b="89979" l="9988" r="93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974" y="1606488"/>
            <a:ext cx="2655186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Maintaining Quality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Buy quality</a:t>
            </a:r>
          </a:p>
          <a:p>
            <a:r>
              <a:rPr lang="en-US" dirty="0"/>
              <a:t>Reject/Return inferior </a:t>
            </a:r>
            <a:r>
              <a:rPr lang="en-US" dirty="0" smtClean="0"/>
              <a:t>quality</a:t>
            </a:r>
          </a:p>
          <a:p>
            <a:r>
              <a:rPr lang="en-US" dirty="0" smtClean="0"/>
              <a:t>Buy regularly</a:t>
            </a:r>
          </a:p>
          <a:p>
            <a:r>
              <a:rPr lang="en-US" dirty="0" smtClean="0"/>
              <a:t>Store correctly</a:t>
            </a:r>
          </a:p>
          <a:p>
            <a:r>
              <a:rPr lang="en-US" dirty="0" smtClean="0"/>
              <a:t>Keep storage areas clean</a:t>
            </a:r>
          </a:p>
          <a:p>
            <a:r>
              <a:rPr lang="en-US" dirty="0" smtClean="0"/>
              <a:t>Store ethylene producing &amp; ethylene sensitive vegetables and fruit  separately</a:t>
            </a:r>
            <a:endParaRPr lang="en-US" dirty="0"/>
          </a:p>
        </p:txBody>
      </p:sp>
      <p:pic>
        <p:nvPicPr>
          <p:cNvPr id="4" name="Content Placeholder 3" descr="sb10062327o-001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9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Ethylene Producing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47900" y="1586753"/>
            <a:ext cx="3776472" cy="4558553"/>
          </a:xfrm>
        </p:spPr>
        <p:txBody>
          <a:bodyPr>
            <a:normAutofit/>
          </a:bodyPr>
          <a:lstStyle/>
          <a:p>
            <a:r>
              <a:rPr lang="en-US" dirty="0" smtClean="0"/>
              <a:t>Apples</a:t>
            </a:r>
          </a:p>
          <a:p>
            <a:r>
              <a:rPr lang="en-US" dirty="0" smtClean="0"/>
              <a:t>Tomatoes</a:t>
            </a:r>
          </a:p>
          <a:p>
            <a:r>
              <a:rPr lang="en-US" dirty="0" smtClean="0"/>
              <a:t>Melons</a:t>
            </a:r>
          </a:p>
          <a:p>
            <a:r>
              <a:rPr lang="en-US" dirty="0" smtClean="0"/>
              <a:t>Passion Fruit</a:t>
            </a:r>
          </a:p>
          <a:p>
            <a:r>
              <a:rPr lang="en-US" dirty="0" smtClean="0"/>
              <a:t>Stone Fruits</a:t>
            </a:r>
          </a:p>
          <a:p>
            <a:r>
              <a:rPr lang="en-US" dirty="0" smtClean="0"/>
              <a:t>Bananas</a:t>
            </a:r>
          </a:p>
          <a:p>
            <a:r>
              <a:rPr lang="en-US" dirty="0" smtClean="0"/>
              <a:t>Avocados</a:t>
            </a:r>
            <a:endParaRPr lang="en-US" dirty="0"/>
          </a:p>
        </p:txBody>
      </p:sp>
      <p:pic>
        <p:nvPicPr>
          <p:cNvPr id="7" name="Content Placeholder 6" descr="bananas.jpg"/>
          <p:cNvPicPr>
            <a:picLocks noGrp="1" noChangeAspect="1"/>
          </p:cNvPicPr>
          <p:nvPr>
            <p:ph sz="half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" b="99855" l="9070" r="89997">
                        <a14:backgroundMark x1="66455" y1="85332" x2="66455" y2="85332"/>
                        <a14:backgroundMark x1="59420" y1="94653" x2="59420" y2="9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Content Placeholder 3" descr="apple green.jpg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14" b="89955" l="9976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9525" r="-39525"/>
          <a:stretch>
            <a:fillRect/>
          </a:stretch>
        </p:blipFill>
        <p:spPr>
          <a:xfrm>
            <a:off x="6172201" y="1587501"/>
            <a:ext cx="3776663" cy="2232025"/>
          </a:xfrm>
        </p:spPr>
      </p:pic>
    </p:spTree>
    <p:extLst>
      <p:ext uri="{BB962C8B-B14F-4D97-AF65-F5344CB8AC3E}">
        <p14:creationId xmlns:p14="http://schemas.microsoft.com/office/powerpoint/2010/main" val="18584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EBAB6F429394AA7E3A869A025BE49" ma:contentTypeVersion="36" ma:contentTypeDescription="Create a new document." ma:contentTypeScope="" ma:versionID="31e1dd621f51f723e18d8a989954d78e">
  <xsd:schema xmlns:xsd="http://www.w3.org/2001/XMLSchema" xmlns:xs="http://www.w3.org/2001/XMLSchema" xmlns:p="http://schemas.microsoft.com/office/2006/metadata/properties" xmlns:ns3="294a628e-2b13-4d25-849d-1615186c467a" xmlns:ns4="328ec57f-3e1e-47f5-9879-12c6ebe48bf8" targetNamespace="http://schemas.microsoft.com/office/2006/metadata/properties" ma:root="true" ma:fieldsID="8fc756db87940ce444d53fe8402c7b76" ns3:_="" ns4:_="">
    <xsd:import namespace="294a628e-2b13-4d25-849d-1615186c467a"/>
    <xsd:import namespace="328ec57f-3e1e-47f5-9879-12c6ebe48bf8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Templates" minOccurs="0"/>
                <xsd:element ref="ns3:Self_Registration_Enabled0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TeamsChannelId" minOccurs="0"/>
                <xsd:element ref="ns3:Math_Settings" minOccurs="0"/>
                <xsd:element ref="ns3:IsNotebookLocked" minOccurs="0"/>
                <xsd:element ref="ns3:MediaServiceGenerationTime" minOccurs="0"/>
                <xsd:element ref="ns3:MediaServiceEventHashCode" minOccurs="0"/>
                <xsd:element ref="ns3:Distribution_Groups" minOccurs="0"/>
                <xsd:element ref="ns3:LMS_Mapping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a628e-2b13-4d25-849d-1615186c467a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28" nillable="true" ma:displayName="Self Registration Enabled" ma:internalName="Self_Registration_Enabled0">
      <xsd:simpleType>
        <xsd:restriction base="dms:Boolean"/>
      </xsd:simpleType>
    </xsd:element>
    <xsd:element name="MediaServiceMetadata" ma:index="2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4" nillable="true" ma:displayName="MediaServiceLocation" ma:internalName="MediaServiceLocation" ma:readOnly="true">
      <xsd:simpleType>
        <xsd:restriction base="dms:Text"/>
      </xsd:simpleType>
    </xsd:element>
    <xsd:element name="TeamsChannelId" ma:index="35" nillable="true" ma:displayName="Teams Channel Id" ma:internalName="TeamsChannelId">
      <xsd:simpleType>
        <xsd:restriction base="dms:Text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IsNotebookLocked" ma:index="37" nillable="true" ma:displayName="Is Notebook Locked" ma:internalName="IsNotebookLocked">
      <xsd:simpleType>
        <xsd:restriction base="dms:Boolean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Distribution_Groups" ma:index="4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1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ec57f-3e1e-47f5-9879-12c6ebe48bf8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2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294a628e-2b13-4d25-849d-1615186c467a" xsi:nil="true"/>
    <Owner xmlns="294a628e-2b13-4d25-849d-1615186c467a">
      <UserInfo>
        <DisplayName/>
        <AccountId xsi:nil="true"/>
        <AccountType/>
      </UserInfo>
    </Owner>
    <Students xmlns="294a628e-2b13-4d25-849d-1615186c467a">
      <UserInfo>
        <DisplayName/>
        <AccountId xsi:nil="true"/>
        <AccountType/>
      </UserInfo>
    </Students>
    <Student_Groups xmlns="294a628e-2b13-4d25-849d-1615186c467a">
      <UserInfo>
        <DisplayName/>
        <AccountId xsi:nil="true"/>
        <AccountType/>
      </UserInfo>
    </Student_Groups>
    <TeamsChannelId xmlns="294a628e-2b13-4d25-849d-1615186c467a" xsi:nil="true"/>
    <NotebookType xmlns="294a628e-2b13-4d25-849d-1615186c467a" xsi:nil="true"/>
    <Distribution_Groups xmlns="294a628e-2b13-4d25-849d-1615186c467a" xsi:nil="true"/>
    <Is_Collaboration_Space_Locked xmlns="294a628e-2b13-4d25-849d-1615186c467a" xsi:nil="true"/>
    <IsNotebookLocked xmlns="294a628e-2b13-4d25-849d-1615186c467a" xsi:nil="true"/>
    <Self_Registration_Enabled xmlns="294a628e-2b13-4d25-849d-1615186c467a" xsi:nil="true"/>
    <Has_Teacher_Only_SectionGroup xmlns="294a628e-2b13-4d25-849d-1615186c467a" xsi:nil="true"/>
    <Math_Settings xmlns="294a628e-2b13-4d25-849d-1615186c467a" xsi:nil="true"/>
    <DefaultSectionNames xmlns="294a628e-2b13-4d25-849d-1615186c467a" xsi:nil="true"/>
    <Invited_Teachers xmlns="294a628e-2b13-4d25-849d-1615186c467a" xsi:nil="true"/>
    <Invited_Students xmlns="294a628e-2b13-4d25-849d-1615186c467a" xsi:nil="true"/>
    <Teachers xmlns="294a628e-2b13-4d25-849d-1615186c467a">
      <UserInfo>
        <DisplayName/>
        <AccountId xsi:nil="true"/>
        <AccountType/>
      </UserInfo>
    </Teachers>
    <Templates xmlns="294a628e-2b13-4d25-849d-1615186c467a" xsi:nil="true"/>
    <Self_Registration_Enabled0 xmlns="294a628e-2b13-4d25-849d-1615186c467a" xsi:nil="true"/>
    <AppVersion xmlns="294a628e-2b13-4d25-849d-1615186c467a" xsi:nil="true"/>
    <CultureName xmlns="294a628e-2b13-4d25-849d-1615186c467a" xsi:nil="true"/>
    <LMS_Mappings xmlns="294a628e-2b13-4d25-849d-1615186c467a" xsi:nil="true"/>
  </documentManagement>
</p:properties>
</file>

<file path=customXml/itemProps1.xml><?xml version="1.0" encoding="utf-8"?>
<ds:datastoreItem xmlns:ds="http://schemas.openxmlformats.org/officeDocument/2006/customXml" ds:itemID="{70781ABE-8B3D-4EFF-8C7E-3B51E3BB4B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4a628e-2b13-4d25-849d-1615186c467a"/>
    <ds:schemaRef ds:uri="328ec57f-3e1e-47f5-9879-12c6ebe48b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EAC031-B7CB-49B7-BE5A-AE365DFF67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B3DF95-9900-4163-B106-70CDC2661326}">
  <ds:schemaRefs>
    <ds:schemaRef ds:uri="328ec57f-3e1e-47f5-9879-12c6ebe48bf8"/>
    <ds:schemaRef ds:uri="http://purl.org/dc/terms/"/>
    <ds:schemaRef ds:uri="294a628e-2b13-4d25-849d-1615186c467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</Words>
  <Application>Microsoft Office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Classification of Fruits</vt:lpstr>
      <vt:lpstr>Stone fruits</vt:lpstr>
      <vt:lpstr>Hard or Pip Fruits</vt:lpstr>
      <vt:lpstr>Soft Fruits</vt:lpstr>
      <vt:lpstr>Citrus Fruits</vt:lpstr>
      <vt:lpstr>Tropical Fruits</vt:lpstr>
      <vt:lpstr>Other Fruits (Vine)</vt:lpstr>
      <vt:lpstr>Maintaining Quality</vt:lpstr>
      <vt:lpstr>Ethylene Producing</vt:lpstr>
      <vt:lpstr>Ethylene Sensitive</vt:lpstr>
    </vt:vector>
  </TitlesOfParts>
  <Company>NMIT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Fruits</dc:title>
  <dc:creator>Chris Fortune</dc:creator>
  <cp:lastModifiedBy>Chris Fortune</cp:lastModifiedBy>
  <cp:revision>3</cp:revision>
  <dcterms:created xsi:type="dcterms:W3CDTF">2020-05-03T09:05:42Z</dcterms:created>
  <dcterms:modified xsi:type="dcterms:W3CDTF">2020-05-03T09:07:32Z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0x010100E6CEBAB6F429394AA7E3A869A025BE49</vt:lpwstr>
  </property>
</Properties>
</file>