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sldIdLst>
    <p:sldId id="256" r:id="rId5"/>
    <p:sldId id="269" r:id="rId6"/>
    <p:sldId id="258" r:id="rId7"/>
    <p:sldId id="270" r:id="rId8"/>
    <p:sldId id="271" r:id="rId9"/>
    <p:sldId id="272" r:id="rId10"/>
    <p:sldId id="273" r:id="rId11"/>
    <p:sldId id="275" r:id="rId12"/>
    <p:sldId id="274" r:id="rId13"/>
    <p:sldId id="278" r:id="rId14"/>
    <p:sldId id="259" r:id="rId15"/>
    <p:sldId id="261" r:id="rId16"/>
    <p:sldId id="262" r:id="rId17"/>
    <p:sldId id="263" r:id="rId18"/>
    <p:sldId id="264" r:id="rId19"/>
    <p:sldId id="265" r:id="rId20"/>
    <p:sldId id="266" r:id="rId21"/>
    <p:sldId id="279" r:id="rId22"/>
    <p:sldId id="267"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A4AF17-F385-4C8A-AD1A-997A0C6683EB}" type="doc">
      <dgm:prSet loTypeId="urn:microsoft.com/office/officeart/2005/8/layout/radial6" loCatId="relationship" qsTypeId="urn:microsoft.com/office/officeart/2005/8/quickstyle/3d2#1" qsCatId="3D" csTypeId="urn:microsoft.com/office/officeart/2005/8/colors/accent5_3" csCatId="accent5" phldr="1"/>
      <dgm:spPr/>
      <dgm:t>
        <a:bodyPr/>
        <a:lstStyle/>
        <a:p>
          <a:endParaRPr lang="en-NZ"/>
        </a:p>
      </dgm:t>
    </dgm:pt>
    <dgm:pt modelId="{03CEA714-EA58-45AB-A043-7F4FE7D75E12}">
      <dgm:prSet phldrT="[Text]" custT="1"/>
      <dgm:spPr/>
      <dgm:t>
        <a:bodyPr/>
        <a:lstStyle/>
        <a:p>
          <a:r>
            <a:rPr lang="en-NZ" sz="1700" dirty="0" smtClean="0"/>
            <a:t>Foundation sauces</a:t>
          </a:r>
          <a:endParaRPr lang="en-NZ" sz="1700" dirty="0"/>
        </a:p>
      </dgm:t>
    </dgm:pt>
    <dgm:pt modelId="{5187E35F-4CE7-4D4E-B669-65FBC62501CC}" type="parTrans" cxnId="{8D7FE0C2-40B7-4A2B-B4CA-E3639B22591E}">
      <dgm:prSet/>
      <dgm:spPr/>
      <dgm:t>
        <a:bodyPr/>
        <a:lstStyle/>
        <a:p>
          <a:endParaRPr lang="en-NZ"/>
        </a:p>
      </dgm:t>
    </dgm:pt>
    <dgm:pt modelId="{DE1085B9-8CB0-4D3F-95E3-88652CAECF4D}" type="sibTrans" cxnId="{8D7FE0C2-40B7-4A2B-B4CA-E3639B22591E}">
      <dgm:prSet/>
      <dgm:spPr/>
      <dgm:t>
        <a:bodyPr/>
        <a:lstStyle/>
        <a:p>
          <a:endParaRPr lang="en-NZ"/>
        </a:p>
      </dgm:t>
    </dgm:pt>
    <dgm:pt modelId="{AB619887-0BCA-48EF-B20D-3BDFA1E5C7F6}">
      <dgm:prSet phldrT="[Text]" custT="1"/>
      <dgm:spPr/>
      <dgm:t>
        <a:bodyPr/>
        <a:lstStyle/>
        <a:p>
          <a:r>
            <a:rPr lang="en-NZ" sz="1400" dirty="0" err="1" smtClean="0"/>
            <a:t>Bechamel</a:t>
          </a:r>
          <a:endParaRPr lang="en-NZ" sz="1400" dirty="0"/>
        </a:p>
      </dgm:t>
    </dgm:pt>
    <dgm:pt modelId="{2AC9DE30-F3BB-4711-AC05-9068494DF6B8}" type="parTrans" cxnId="{A0DF71E9-5F33-4501-B9B3-6CD40F3D4D88}">
      <dgm:prSet/>
      <dgm:spPr/>
      <dgm:t>
        <a:bodyPr/>
        <a:lstStyle/>
        <a:p>
          <a:endParaRPr lang="en-NZ"/>
        </a:p>
      </dgm:t>
    </dgm:pt>
    <dgm:pt modelId="{CCC29485-CAF5-4568-BD05-53FC4067C9C1}" type="sibTrans" cxnId="{A0DF71E9-5F33-4501-B9B3-6CD40F3D4D88}">
      <dgm:prSet/>
      <dgm:spPr/>
      <dgm:t>
        <a:bodyPr/>
        <a:lstStyle/>
        <a:p>
          <a:endParaRPr lang="en-NZ"/>
        </a:p>
      </dgm:t>
    </dgm:pt>
    <dgm:pt modelId="{EC88C815-B0D2-42BE-816E-1374D67EA5AD}">
      <dgm:prSet phldrT="[Text]" custT="1"/>
      <dgm:spPr/>
      <dgm:t>
        <a:bodyPr/>
        <a:lstStyle/>
        <a:p>
          <a:r>
            <a:rPr lang="en-NZ" sz="1600" dirty="0" smtClean="0"/>
            <a:t>Veloute</a:t>
          </a:r>
          <a:endParaRPr lang="en-NZ" sz="1600" dirty="0"/>
        </a:p>
      </dgm:t>
    </dgm:pt>
    <dgm:pt modelId="{28F22C80-7C73-40ED-B4D6-9A31F778B206}" type="parTrans" cxnId="{6F50DF8E-1A13-4FFE-B6CF-DB6DE9D3BB65}">
      <dgm:prSet/>
      <dgm:spPr/>
      <dgm:t>
        <a:bodyPr/>
        <a:lstStyle/>
        <a:p>
          <a:endParaRPr lang="en-NZ"/>
        </a:p>
      </dgm:t>
    </dgm:pt>
    <dgm:pt modelId="{1FE8548F-CEEF-4463-AA5E-C3820B19A9B9}" type="sibTrans" cxnId="{6F50DF8E-1A13-4FFE-B6CF-DB6DE9D3BB65}">
      <dgm:prSet/>
      <dgm:spPr/>
      <dgm:t>
        <a:bodyPr/>
        <a:lstStyle/>
        <a:p>
          <a:endParaRPr lang="en-NZ"/>
        </a:p>
      </dgm:t>
    </dgm:pt>
    <dgm:pt modelId="{CD282ADA-F16C-4B6E-97F1-7ED86B6955D0}">
      <dgm:prSet phldrT="[Text]" custT="1"/>
      <dgm:spPr/>
      <dgm:t>
        <a:bodyPr/>
        <a:lstStyle/>
        <a:p>
          <a:r>
            <a:rPr lang="en-NZ" sz="1300" dirty="0" err="1" smtClean="0"/>
            <a:t>Espagnole</a:t>
          </a:r>
          <a:endParaRPr lang="en-NZ" sz="1300" dirty="0"/>
        </a:p>
      </dgm:t>
    </dgm:pt>
    <dgm:pt modelId="{6BE6A64C-212B-4EEE-BE3A-C7A78611202B}" type="parTrans" cxnId="{1868F4CB-FCF9-492C-BD1A-B27178E7BA9F}">
      <dgm:prSet/>
      <dgm:spPr/>
      <dgm:t>
        <a:bodyPr/>
        <a:lstStyle/>
        <a:p>
          <a:endParaRPr lang="en-NZ"/>
        </a:p>
      </dgm:t>
    </dgm:pt>
    <dgm:pt modelId="{92B45658-74FD-4F2B-8166-2E9FDBE4AAE4}" type="sibTrans" cxnId="{1868F4CB-FCF9-492C-BD1A-B27178E7BA9F}">
      <dgm:prSet/>
      <dgm:spPr/>
      <dgm:t>
        <a:bodyPr/>
        <a:lstStyle/>
        <a:p>
          <a:endParaRPr lang="en-NZ"/>
        </a:p>
      </dgm:t>
    </dgm:pt>
    <dgm:pt modelId="{099E3429-D265-4077-BAC1-B2A505E6A0B8}">
      <dgm:prSet phldrT="[Text]" custT="1"/>
      <dgm:spPr/>
      <dgm:t>
        <a:bodyPr/>
        <a:lstStyle/>
        <a:p>
          <a:r>
            <a:rPr lang="en-NZ" sz="1100" dirty="0" smtClean="0"/>
            <a:t>Hollandaise</a:t>
          </a:r>
          <a:endParaRPr lang="en-NZ" sz="1100" dirty="0"/>
        </a:p>
      </dgm:t>
    </dgm:pt>
    <dgm:pt modelId="{A3FC65F6-7054-4801-BB3E-628CDB5AF1F8}" type="parTrans" cxnId="{00835529-3E41-4D16-8861-AAD4FACDFCF1}">
      <dgm:prSet/>
      <dgm:spPr/>
      <dgm:t>
        <a:bodyPr/>
        <a:lstStyle/>
        <a:p>
          <a:endParaRPr lang="en-NZ"/>
        </a:p>
      </dgm:t>
    </dgm:pt>
    <dgm:pt modelId="{7CE15471-9FEE-4C94-85EA-6DEEEAF77E93}" type="sibTrans" cxnId="{00835529-3E41-4D16-8861-AAD4FACDFCF1}">
      <dgm:prSet/>
      <dgm:spPr/>
      <dgm:t>
        <a:bodyPr/>
        <a:lstStyle/>
        <a:p>
          <a:endParaRPr lang="en-NZ"/>
        </a:p>
      </dgm:t>
    </dgm:pt>
    <dgm:pt modelId="{4E4C6884-CAD1-4FFE-93B7-C3F35BFCAFFE}">
      <dgm:prSet custT="1"/>
      <dgm:spPr/>
      <dgm:t>
        <a:bodyPr/>
        <a:lstStyle/>
        <a:p>
          <a:r>
            <a:rPr lang="en-NZ" sz="1600" dirty="0" smtClean="0"/>
            <a:t>Tomato</a:t>
          </a:r>
          <a:endParaRPr lang="en-NZ" sz="1600" dirty="0"/>
        </a:p>
      </dgm:t>
    </dgm:pt>
    <dgm:pt modelId="{6D8AD25E-9FDF-4637-A5B6-C182284CD4AC}" type="parTrans" cxnId="{5B936464-3AB6-4439-AFAB-0DCF22441157}">
      <dgm:prSet/>
      <dgm:spPr/>
      <dgm:t>
        <a:bodyPr/>
        <a:lstStyle/>
        <a:p>
          <a:endParaRPr lang="en-NZ"/>
        </a:p>
      </dgm:t>
    </dgm:pt>
    <dgm:pt modelId="{B5D5F9E2-D082-4FF6-BCD4-5E7D1EADCB9B}" type="sibTrans" cxnId="{5B936464-3AB6-4439-AFAB-0DCF22441157}">
      <dgm:prSet/>
      <dgm:spPr/>
      <dgm:t>
        <a:bodyPr/>
        <a:lstStyle/>
        <a:p>
          <a:endParaRPr lang="en-NZ"/>
        </a:p>
      </dgm:t>
    </dgm:pt>
    <dgm:pt modelId="{E051FA6B-1900-4FE0-A076-A7355789B9F0}" type="pres">
      <dgm:prSet presAssocID="{50A4AF17-F385-4C8A-AD1A-997A0C6683EB}" presName="Name0" presStyleCnt="0">
        <dgm:presLayoutVars>
          <dgm:chMax val="1"/>
          <dgm:dir/>
          <dgm:animLvl val="ctr"/>
          <dgm:resizeHandles val="exact"/>
        </dgm:presLayoutVars>
      </dgm:prSet>
      <dgm:spPr/>
      <dgm:t>
        <a:bodyPr/>
        <a:lstStyle/>
        <a:p>
          <a:endParaRPr lang="en-NZ"/>
        </a:p>
      </dgm:t>
    </dgm:pt>
    <dgm:pt modelId="{B3CCB05B-7CAF-4CAE-A80F-82AAC3008112}" type="pres">
      <dgm:prSet presAssocID="{03CEA714-EA58-45AB-A043-7F4FE7D75E12}" presName="centerShape" presStyleLbl="node0" presStyleIdx="0" presStyleCnt="1" custLinFactNeighborX="1506" custLinFactNeighborY="-207"/>
      <dgm:spPr/>
      <dgm:t>
        <a:bodyPr/>
        <a:lstStyle/>
        <a:p>
          <a:endParaRPr lang="en-NZ"/>
        </a:p>
      </dgm:t>
    </dgm:pt>
    <dgm:pt modelId="{D708C4C7-3E24-4EF6-AEDF-B3A99353DE69}" type="pres">
      <dgm:prSet presAssocID="{AB619887-0BCA-48EF-B20D-3BDFA1E5C7F6}" presName="node" presStyleLbl="node1" presStyleIdx="0" presStyleCnt="5">
        <dgm:presLayoutVars>
          <dgm:bulletEnabled val="1"/>
        </dgm:presLayoutVars>
      </dgm:prSet>
      <dgm:spPr/>
      <dgm:t>
        <a:bodyPr/>
        <a:lstStyle/>
        <a:p>
          <a:endParaRPr lang="en-NZ"/>
        </a:p>
      </dgm:t>
    </dgm:pt>
    <dgm:pt modelId="{208EA6A3-27DE-4988-ADEE-988928BEFC85}" type="pres">
      <dgm:prSet presAssocID="{AB619887-0BCA-48EF-B20D-3BDFA1E5C7F6}" presName="dummy" presStyleCnt="0"/>
      <dgm:spPr/>
    </dgm:pt>
    <dgm:pt modelId="{7ADD6D4D-49AB-4A42-881E-D2DDE495EF46}" type="pres">
      <dgm:prSet presAssocID="{CCC29485-CAF5-4568-BD05-53FC4067C9C1}" presName="sibTrans" presStyleLbl="sibTrans2D1" presStyleIdx="0" presStyleCnt="5"/>
      <dgm:spPr/>
      <dgm:t>
        <a:bodyPr/>
        <a:lstStyle/>
        <a:p>
          <a:endParaRPr lang="en-NZ"/>
        </a:p>
      </dgm:t>
    </dgm:pt>
    <dgm:pt modelId="{02C9C6ED-07C0-44C2-A4AA-4436FB4AE120}" type="pres">
      <dgm:prSet presAssocID="{EC88C815-B0D2-42BE-816E-1374D67EA5AD}" presName="node" presStyleLbl="node1" presStyleIdx="1" presStyleCnt="5">
        <dgm:presLayoutVars>
          <dgm:bulletEnabled val="1"/>
        </dgm:presLayoutVars>
      </dgm:prSet>
      <dgm:spPr/>
      <dgm:t>
        <a:bodyPr/>
        <a:lstStyle/>
        <a:p>
          <a:endParaRPr lang="en-NZ"/>
        </a:p>
      </dgm:t>
    </dgm:pt>
    <dgm:pt modelId="{DF940618-9E8D-47B8-8B00-6C69D1FA0AE2}" type="pres">
      <dgm:prSet presAssocID="{EC88C815-B0D2-42BE-816E-1374D67EA5AD}" presName="dummy" presStyleCnt="0"/>
      <dgm:spPr/>
    </dgm:pt>
    <dgm:pt modelId="{07DF88BB-C302-4F3D-90C6-753536171C9E}" type="pres">
      <dgm:prSet presAssocID="{1FE8548F-CEEF-4463-AA5E-C3820B19A9B9}" presName="sibTrans" presStyleLbl="sibTrans2D1" presStyleIdx="1" presStyleCnt="5"/>
      <dgm:spPr/>
      <dgm:t>
        <a:bodyPr/>
        <a:lstStyle/>
        <a:p>
          <a:endParaRPr lang="en-NZ"/>
        </a:p>
      </dgm:t>
    </dgm:pt>
    <dgm:pt modelId="{937D30FE-61AA-4F49-8A17-4E93BA9D763B}" type="pres">
      <dgm:prSet presAssocID="{CD282ADA-F16C-4B6E-97F1-7ED86B6955D0}" presName="node" presStyleLbl="node1" presStyleIdx="2" presStyleCnt="5">
        <dgm:presLayoutVars>
          <dgm:bulletEnabled val="1"/>
        </dgm:presLayoutVars>
      </dgm:prSet>
      <dgm:spPr/>
      <dgm:t>
        <a:bodyPr/>
        <a:lstStyle/>
        <a:p>
          <a:endParaRPr lang="en-NZ"/>
        </a:p>
      </dgm:t>
    </dgm:pt>
    <dgm:pt modelId="{2C702824-7773-4F93-9071-6B6BFF16FAF7}" type="pres">
      <dgm:prSet presAssocID="{CD282ADA-F16C-4B6E-97F1-7ED86B6955D0}" presName="dummy" presStyleCnt="0"/>
      <dgm:spPr/>
    </dgm:pt>
    <dgm:pt modelId="{56792FA3-EBC5-4593-BC90-B3F2CD1AE887}" type="pres">
      <dgm:prSet presAssocID="{92B45658-74FD-4F2B-8166-2E9FDBE4AAE4}" presName="sibTrans" presStyleLbl="sibTrans2D1" presStyleIdx="2" presStyleCnt="5"/>
      <dgm:spPr/>
      <dgm:t>
        <a:bodyPr/>
        <a:lstStyle/>
        <a:p>
          <a:endParaRPr lang="en-NZ"/>
        </a:p>
      </dgm:t>
    </dgm:pt>
    <dgm:pt modelId="{AFB07E35-849F-4500-AA7E-C7EBE2DBC093}" type="pres">
      <dgm:prSet presAssocID="{099E3429-D265-4077-BAC1-B2A505E6A0B8}" presName="node" presStyleLbl="node1" presStyleIdx="3" presStyleCnt="5">
        <dgm:presLayoutVars>
          <dgm:bulletEnabled val="1"/>
        </dgm:presLayoutVars>
      </dgm:prSet>
      <dgm:spPr/>
      <dgm:t>
        <a:bodyPr/>
        <a:lstStyle/>
        <a:p>
          <a:endParaRPr lang="en-NZ"/>
        </a:p>
      </dgm:t>
    </dgm:pt>
    <dgm:pt modelId="{DF6505DF-0F15-4193-9D0C-8A9EC65697E5}" type="pres">
      <dgm:prSet presAssocID="{099E3429-D265-4077-BAC1-B2A505E6A0B8}" presName="dummy" presStyleCnt="0"/>
      <dgm:spPr/>
    </dgm:pt>
    <dgm:pt modelId="{E6D10C00-30E6-40B9-A078-22BB643B1B97}" type="pres">
      <dgm:prSet presAssocID="{7CE15471-9FEE-4C94-85EA-6DEEEAF77E93}" presName="sibTrans" presStyleLbl="sibTrans2D1" presStyleIdx="3" presStyleCnt="5"/>
      <dgm:spPr/>
      <dgm:t>
        <a:bodyPr/>
        <a:lstStyle/>
        <a:p>
          <a:endParaRPr lang="en-NZ"/>
        </a:p>
      </dgm:t>
    </dgm:pt>
    <dgm:pt modelId="{D3FD4A86-E8DC-411E-AB83-8EADF1DA5B3F}" type="pres">
      <dgm:prSet presAssocID="{4E4C6884-CAD1-4FFE-93B7-C3F35BFCAFFE}" presName="node" presStyleLbl="node1" presStyleIdx="4" presStyleCnt="5">
        <dgm:presLayoutVars>
          <dgm:bulletEnabled val="1"/>
        </dgm:presLayoutVars>
      </dgm:prSet>
      <dgm:spPr/>
      <dgm:t>
        <a:bodyPr/>
        <a:lstStyle/>
        <a:p>
          <a:endParaRPr lang="en-NZ"/>
        </a:p>
      </dgm:t>
    </dgm:pt>
    <dgm:pt modelId="{EEAC49DF-4316-4193-85BA-5C0BFF96E41F}" type="pres">
      <dgm:prSet presAssocID="{4E4C6884-CAD1-4FFE-93B7-C3F35BFCAFFE}" presName="dummy" presStyleCnt="0"/>
      <dgm:spPr/>
    </dgm:pt>
    <dgm:pt modelId="{646609E4-5032-4B84-8A27-5327D8393826}" type="pres">
      <dgm:prSet presAssocID="{B5D5F9E2-D082-4FF6-BCD4-5E7D1EADCB9B}" presName="sibTrans" presStyleLbl="sibTrans2D1" presStyleIdx="4" presStyleCnt="5"/>
      <dgm:spPr/>
      <dgm:t>
        <a:bodyPr/>
        <a:lstStyle/>
        <a:p>
          <a:endParaRPr lang="en-NZ"/>
        </a:p>
      </dgm:t>
    </dgm:pt>
  </dgm:ptLst>
  <dgm:cxnLst>
    <dgm:cxn modelId="{A0DF71E9-5F33-4501-B9B3-6CD40F3D4D88}" srcId="{03CEA714-EA58-45AB-A043-7F4FE7D75E12}" destId="{AB619887-0BCA-48EF-B20D-3BDFA1E5C7F6}" srcOrd="0" destOrd="0" parTransId="{2AC9DE30-F3BB-4711-AC05-9068494DF6B8}" sibTransId="{CCC29485-CAF5-4568-BD05-53FC4067C9C1}"/>
    <dgm:cxn modelId="{C3A93865-2827-4CF1-92D0-493E670AAF21}" type="presOf" srcId="{CCC29485-CAF5-4568-BD05-53FC4067C9C1}" destId="{7ADD6D4D-49AB-4A42-881E-D2DDE495EF46}" srcOrd="0" destOrd="0" presId="urn:microsoft.com/office/officeart/2005/8/layout/radial6"/>
    <dgm:cxn modelId="{00835529-3E41-4D16-8861-AAD4FACDFCF1}" srcId="{03CEA714-EA58-45AB-A043-7F4FE7D75E12}" destId="{099E3429-D265-4077-BAC1-B2A505E6A0B8}" srcOrd="3" destOrd="0" parTransId="{A3FC65F6-7054-4801-BB3E-628CDB5AF1F8}" sibTransId="{7CE15471-9FEE-4C94-85EA-6DEEEAF77E93}"/>
    <dgm:cxn modelId="{C71928CF-2A01-475E-8D21-00A853A84685}" type="presOf" srcId="{92B45658-74FD-4F2B-8166-2E9FDBE4AAE4}" destId="{56792FA3-EBC5-4593-BC90-B3F2CD1AE887}" srcOrd="0" destOrd="0" presId="urn:microsoft.com/office/officeart/2005/8/layout/radial6"/>
    <dgm:cxn modelId="{2C132E79-4076-4F98-95E1-C06468F7D985}" type="presOf" srcId="{50A4AF17-F385-4C8A-AD1A-997A0C6683EB}" destId="{E051FA6B-1900-4FE0-A076-A7355789B9F0}" srcOrd="0" destOrd="0" presId="urn:microsoft.com/office/officeart/2005/8/layout/radial6"/>
    <dgm:cxn modelId="{5060C311-C144-4E07-9A73-FA372855C68F}" type="presOf" srcId="{099E3429-D265-4077-BAC1-B2A505E6A0B8}" destId="{AFB07E35-849F-4500-AA7E-C7EBE2DBC093}" srcOrd="0" destOrd="0" presId="urn:microsoft.com/office/officeart/2005/8/layout/radial6"/>
    <dgm:cxn modelId="{5B936464-3AB6-4439-AFAB-0DCF22441157}" srcId="{03CEA714-EA58-45AB-A043-7F4FE7D75E12}" destId="{4E4C6884-CAD1-4FFE-93B7-C3F35BFCAFFE}" srcOrd="4" destOrd="0" parTransId="{6D8AD25E-9FDF-4637-A5B6-C182284CD4AC}" sibTransId="{B5D5F9E2-D082-4FF6-BCD4-5E7D1EADCB9B}"/>
    <dgm:cxn modelId="{1A2AC79C-82CE-43E5-87EE-C81BD384E93F}" type="presOf" srcId="{4E4C6884-CAD1-4FFE-93B7-C3F35BFCAFFE}" destId="{D3FD4A86-E8DC-411E-AB83-8EADF1DA5B3F}" srcOrd="0" destOrd="0" presId="urn:microsoft.com/office/officeart/2005/8/layout/radial6"/>
    <dgm:cxn modelId="{F888B391-FFA0-4EBF-8DCD-1D75297D9E91}" type="presOf" srcId="{EC88C815-B0D2-42BE-816E-1374D67EA5AD}" destId="{02C9C6ED-07C0-44C2-A4AA-4436FB4AE120}" srcOrd="0" destOrd="0" presId="urn:microsoft.com/office/officeart/2005/8/layout/radial6"/>
    <dgm:cxn modelId="{1868F4CB-FCF9-492C-BD1A-B27178E7BA9F}" srcId="{03CEA714-EA58-45AB-A043-7F4FE7D75E12}" destId="{CD282ADA-F16C-4B6E-97F1-7ED86B6955D0}" srcOrd="2" destOrd="0" parTransId="{6BE6A64C-212B-4EEE-BE3A-C7A78611202B}" sibTransId="{92B45658-74FD-4F2B-8166-2E9FDBE4AAE4}"/>
    <dgm:cxn modelId="{98EE116E-B9D6-47FC-AD9C-DADC019E812C}" type="presOf" srcId="{B5D5F9E2-D082-4FF6-BCD4-5E7D1EADCB9B}" destId="{646609E4-5032-4B84-8A27-5327D8393826}" srcOrd="0" destOrd="0" presId="urn:microsoft.com/office/officeart/2005/8/layout/radial6"/>
    <dgm:cxn modelId="{8D7FE0C2-40B7-4A2B-B4CA-E3639B22591E}" srcId="{50A4AF17-F385-4C8A-AD1A-997A0C6683EB}" destId="{03CEA714-EA58-45AB-A043-7F4FE7D75E12}" srcOrd="0" destOrd="0" parTransId="{5187E35F-4CE7-4D4E-B669-65FBC62501CC}" sibTransId="{DE1085B9-8CB0-4D3F-95E3-88652CAECF4D}"/>
    <dgm:cxn modelId="{E5084724-01C9-472D-8A5E-0E5B649BA956}" type="presOf" srcId="{1FE8548F-CEEF-4463-AA5E-C3820B19A9B9}" destId="{07DF88BB-C302-4F3D-90C6-753536171C9E}" srcOrd="0" destOrd="0" presId="urn:microsoft.com/office/officeart/2005/8/layout/radial6"/>
    <dgm:cxn modelId="{6F50DF8E-1A13-4FFE-B6CF-DB6DE9D3BB65}" srcId="{03CEA714-EA58-45AB-A043-7F4FE7D75E12}" destId="{EC88C815-B0D2-42BE-816E-1374D67EA5AD}" srcOrd="1" destOrd="0" parTransId="{28F22C80-7C73-40ED-B4D6-9A31F778B206}" sibTransId="{1FE8548F-CEEF-4463-AA5E-C3820B19A9B9}"/>
    <dgm:cxn modelId="{E38FB9B8-510B-442F-AE5B-1443F9A807C2}" type="presOf" srcId="{03CEA714-EA58-45AB-A043-7F4FE7D75E12}" destId="{B3CCB05B-7CAF-4CAE-A80F-82AAC3008112}" srcOrd="0" destOrd="0" presId="urn:microsoft.com/office/officeart/2005/8/layout/radial6"/>
    <dgm:cxn modelId="{BEC23FDA-A04B-4756-9CE4-FF90A5883C7B}" type="presOf" srcId="{CD282ADA-F16C-4B6E-97F1-7ED86B6955D0}" destId="{937D30FE-61AA-4F49-8A17-4E93BA9D763B}" srcOrd="0" destOrd="0" presId="urn:microsoft.com/office/officeart/2005/8/layout/radial6"/>
    <dgm:cxn modelId="{0EF72A12-2B75-4C27-8FD4-2C581447154E}" type="presOf" srcId="{7CE15471-9FEE-4C94-85EA-6DEEEAF77E93}" destId="{E6D10C00-30E6-40B9-A078-22BB643B1B97}" srcOrd="0" destOrd="0" presId="urn:microsoft.com/office/officeart/2005/8/layout/radial6"/>
    <dgm:cxn modelId="{308F337C-83D6-42F9-B13C-22279BCAC3CF}" type="presOf" srcId="{AB619887-0BCA-48EF-B20D-3BDFA1E5C7F6}" destId="{D708C4C7-3E24-4EF6-AEDF-B3A99353DE69}" srcOrd="0" destOrd="0" presId="urn:microsoft.com/office/officeart/2005/8/layout/radial6"/>
    <dgm:cxn modelId="{6E465870-4802-418B-A5D1-1A83A3F2D725}" type="presParOf" srcId="{E051FA6B-1900-4FE0-A076-A7355789B9F0}" destId="{B3CCB05B-7CAF-4CAE-A80F-82AAC3008112}" srcOrd="0" destOrd="0" presId="urn:microsoft.com/office/officeart/2005/8/layout/radial6"/>
    <dgm:cxn modelId="{AB8DF08A-E089-4535-81AC-62078A8E2E59}" type="presParOf" srcId="{E051FA6B-1900-4FE0-A076-A7355789B9F0}" destId="{D708C4C7-3E24-4EF6-AEDF-B3A99353DE69}" srcOrd="1" destOrd="0" presId="urn:microsoft.com/office/officeart/2005/8/layout/radial6"/>
    <dgm:cxn modelId="{0F4317AD-1C61-4F88-A58C-A4F911C9F189}" type="presParOf" srcId="{E051FA6B-1900-4FE0-A076-A7355789B9F0}" destId="{208EA6A3-27DE-4988-ADEE-988928BEFC85}" srcOrd="2" destOrd="0" presId="urn:microsoft.com/office/officeart/2005/8/layout/radial6"/>
    <dgm:cxn modelId="{B10B2F7F-A6F6-42E3-ABFC-F2DD887E951C}" type="presParOf" srcId="{E051FA6B-1900-4FE0-A076-A7355789B9F0}" destId="{7ADD6D4D-49AB-4A42-881E-D2DDE495EF46}" srcOrd="3" destOrd="0" presId="urn:microsoft.com/office/officeart/2005/8/layout/radial6"/>
    <dgm:cxn modelId="{76C8505B-9BB9-443B-9E85-372A32723F1C}" type="presParOf" srcId="{E051FA6B-1900-4FE0-A076-A7355789B9F0}" destId="{02C9C6ED-07C0-44C2-A4AA-4436FB4AE120}" srcOrd="4" destOrd="0" presId="urn:microsoft.com/office/officeart/2005/8/layout/radial6"/>
    <dgm:cxn modelId="{92735C42-F326-4B68-9579-20C9C06961EA}" type="presParOf" srcId="{E051FA6B-1900-4FE0-A076-A7355789B9F0}" destId="{DF940618-9E8D-47B8-8B00-6C69D1FA0AE2}" srcOrd="5" destOrd="0" presId="urn:microsoft.com/office/officeart/2005/8/layout/radial6"/>
    <dgm:cxn modelId="{228F164E-D2E3-415A-9770-D08C404B0DE6}" type="presParOf" srcId="{E051FA6B-1900-4FE0-A076-A7355789B9F0}" destId="{07DF88BB-C302-4F3D-90C6-753536171C9E}" srcOrd="6" destOrd="0" presId="urn:microsoft.com/office/officeart/2005/8/layout/radial6"/>
    <dgm:cxn modelId="{74B40319-3594-4C5D-A446-D2FC82FE4A2F}" type="presParOf" srcId="{E051FA6B-1900-4FE0-A076-A7355789B9F0}" destId="{937D30FE-61AA-4F49-8A17-4E93BA9D763B}" srcOrd="7" destOrd="0" presId="urn:microsoft.com/office/officeart/2005/8/layout/radial6"/>
    <dgm:cxn modelId="{FF54C127-C033-4F4B-910A-7AC317D96651}" type="presParOf" srcId="{E051FA6B-1900-4FE0-A076-A7355789B9F0}" destId="{2C702824-7773-4F93-9071-6B6BFF16FAF7}" srcOrd="8" destOrd="0" presId="urn:microsoft.com/office/officeart/2005/8/layout/radial6"/>
    <dgm:cxn modelId="{1E5616A8-F573-4920-8CD7-D319D49CEA02}" type="presParOf" srcId="{E051FA6B-1900-4FE0-A076-A7355789B9F0}" destId="{56792FA3-EBC5-4593-BC90-B3F2CD1AE887}" srcOrd="9" destOrd="0" presId="urn:microsoft.com/office/officeart/2005/8/layout/radial6"/>
    <dgm:cxn modelId="{1423B786-94EF-46B4-BB66-72016C1C951F}" type="presParOf" srcId="{E051FA6B-1900-4FE0-A076-A7355789B9F0}" destId="{AFB07E35-849F-4500-AA7E-C7EBE2DBC093}" srcOrd="10" destOrd="0" presId="urn:microsoft.com/office/officeart/2005/8/layout/radial6"/>
    <dgm:cxn modelId="{145B77E8-CC70-4EAD-9E6D-2EE025C31D88}" type="presParOf" srcId="{E051FA6B-1900-4FE0-A076-A7355789B9F0}" destId="{DF6505DF-0F15-4193-9D0C-8A9EC65697E5}" srcOrd="11" destOrd="0" presId="urn:microsoft.com/office/officeart/2005/8/layout/radial6"/>
    <dgm:cxn modelId="{3B2D2686-F3D2-445E-97EC-CAB291B6BB85}" type="presParOf" srcId="{E051FA6B-1900-4FE0-A076-A7355789B9F0}" destId="{E6D10C00-30E6-40B9-A078-22BB643B1B97}" srcOrd="12" destOrd="0" presId="urn:microsoft.com/office/officeart/2005/8/layout/radial6"/>
    <dgm:cxn modelId="{ED372C89-6382-4149-9387-46BEA474CE5E}" type="presParOf" srcId="{E051FA6B-1900-4FE0-A076-A7355789B9F0}" destId="{D3FD4A86-E8DC-411E-AB83-8EADF1DA5B3F}" srcOrd="13" destOrd="0" presId="urn:microsoft.com/office/officeart/2005/8/layout/radial6"/>
    <dgm:cxn modelId="{A42EBCF9-9CE9-47F9-B360-EBE8F500B5C9}" type="presParOf" srcId="{E051FA6B-1900-4FE0-A076-A7355789B9F0}" destId="{EEAC49DF-4316-4193-85BA-5C0BFF96E41F}" srcOrd="14" destOrd="0" presId="urn:microsoft.com/office/officeart/2005/8/layout/radial6"/>
    <dgm:cxn modelId="{27FE8FAD-A582-4A70-88E6-B1E4E38E6C0A}" type="presParOf" srcId="{E051FA6B-1900-4FE0-A076-A7355789B9F0}" destId="{646609E4-5032-4B84-8A27-5327D8393826}" srcOrd="15" destOrd="0" presId="urn:microsoft.com/office/officeart/2005/8/layout/radial6"/>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609E4-5032-4B84-8A27-5327D8393826}">
      <dsp:nvSpPr>
        <dsp:cNvPr id="0" name=""/>
        <dsp:cNvSpPr/>
      </dsp:nvSpPr>
      <dsp:spPr>
        <a:xfrm>
          <a:off x="2225357" y="563267"/>
          <a:ext cx="3764655" cy="3764655"/>
        </a:xfrm>
        <a:prstGeom prst="blockArc">
          <a:avLst>
            <a:gd name="adj1" fmla="val 11880000"/>
            <a:gd name="adj2" fmla="val 16200000"/>
            <a:gd name="adj3" fmla="val 4640"/>
          </a:avLst>
        </a:prstGeom>
        <a:solidFill>
          <a:schemeClr val="accent5">
            <a:shade val="90000"/>
            <a:hueOff val="9706"/>
            <a:satOff val="-606"/>
            <a:lumOff val="20435"/>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6D10C00-30E6-40B9-A078-22BB643B1B97}">
      <dsp:nvSpPr>
        <dsp:cNvPr id="0" name=""/>
        <dsp:cNvSpPr/>
      </dsp:nvSpPr>
      <dsp:spPr>
        <a:xfrm>
          <a:off x="2225357" y="563267"/>
          <a:ext cx="3764655" cy="3764655"/>
        </a:xfrm>
        <a:prstGeom prst="blockArc">
          <a:avLst>
            <a:gd name="adj1" fmla="val 7560000"/>
            <a:gd name="adj2" fmla="val 11880000"/>
            <a:gd name="adj3" fmla="val 4640"/>
          </a:avLst>
        </a:prstGeom>
        <a:solidFill>
          <a:schemeClr val="accent5">
            <a:shade val="90000"/>
            <a:hueOff val="7280"/>
            <a:satOff val="-455"/>
            <a:lumOff val="15326"/>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6792FA3-EBC5-4593-BC90-B3F2CD1AE887}">
      <dsp:nvSpPr>
        <dsp:cNvPr id="0" name=""/>
        <dsp:cNvSpPr/>
      </dsp:nvSpPr>
      <dsp:spPr>
        <a:xfrm>
          <a:off x="2225357" y="563267"/>
          <a:ext cx="3764655" cy="3764655"/>
        </a:xfrm>
        <a:prstGeom prst="blockArc">
          <a:avLst>
            <a:gd name="adj1" fmla="val 3240000"/>
            <a:gd name="adj2" fmla="val 7560000"/>
            <a:gd name="adj3" fmla="val 4640"/>
          </a:avLst>
        </a:prstGeom>
        <a:solidFill>
          <a:schemeClr val="accent5">
            <a:shade val="90000"/>
            <a:hueOff val="4853"/>
            <a:satOff val="-303"/>
            <a:lumOff val="10218"/>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7DF88BB-C302-4F3D-90C6-753536171C9E}">
      <dsp:nvSpPr>
        <dsp:cNvPr id="0" name=""/>
        <dsp:cNvSpPr/>
      </dsp:nvSpPr>
      <dsp:spPr>
        <a:xfrm>
          <a:off x="2225357" y="563267"/>
          <a:ext cx="3764655" cy="3764655"/>
        </a:xfrm>
        <a:prstGeom prst="blockArc">
          <a:avLst>
            <a:gd name="adj1" fmla="val 20520000"/>
            <a:gd name="adj2" fmla="val 3240000"/>
            <a:gd name="adj3" fmla="val 4640"/>
          </a:avLst>
        </a:prstGeom>
        <a:solidFill>
          <a:schemeClr val="accent5">
            <a:shade val="90000"/>
            <a:hueOff val="2427"/>
            <a:satOff val="-152"/>
            <a:lumOff val="5109"/>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ADD6D4D-49AB-4A42-881E-D2DDE495EF46}">
      <dsp:nvSpPr>
        <dsp:cNvPr id="0" name=""/>
        <dsp:cNvSpPr/>
      </dsp:nvSpPr>
      <dsp:spPr>
        <a:xfrm>
          <a:off x="2225357" y="563267"/>
          <a:ext cx="3764655" cy="3764655"/>
        </a:xfrm>
        <a:prstGeom prst="blockArc">
          <a:avLst>
            <a:gd name="adj1" fmla="val 16200000"/>
            <a:gd name="adj2" fmla="val 20520000"/>
            <a:gd name="adj3" fmla="val 4640"/>
          </a:avLst>
        </a:prstGeom>
        <a:solidFill>
          <a:schemeClr val="accent5">
            <a:shade val="90000"/>
            <a:hueOff val="0"/>
            <a:satOff val="0"/>
            <a:lumOff val="0"/>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3CCB05B-7CAF-4CAE-A80F-82AAC3008112}">
      <dsp:nvSpPr>
        <dsp:cNvPr id="0" name=""/>
        <dsp:cNvSpPr/>
      </dsp:nvSpPr>
      <dsp:spPr>
        <a:xfrm>
          <a:off x="3296600" y="1571518"/>
          <a:ext cx="1732929" cy="1732929"/>
        </a:xfrm>
        <a:prstGeom prst="ellipse">
          <a:avLst/>
        </a:prstGeom>
        <a:gradFill rotWithShape="0">
          <a:gsLst>
            <a:gs pos="0">
              <a:schemeClr val="accent5">
                <a:shade val="80000"/>
                <a:hueOff val="0"/>
                <a:satOff val="0"/>
                <a:lumOff val="0"/>
                <a:alphaOff val="0"/>
                <a:shade val="15000"/>
                <a:satMod val="180000"/>
              </a:schemeClr>
            </a:gs>
            <a:gs pos="50000">
              <a:schemeClr val="accent5">
                <a:shade val="80000"/>
                <a:hueOff val="0"/>
                <a:satOff val="0"/>
                <a:lumOff val="0"/>
                <a:alphaOff val="0"/>
                <a:shade val="45000"/>
                <a:satMod val="170000"/>
              </a:schemeClr>
            </a:gs>
            <a:gs pos="70000">
              <a:schemeClr val="accent5">
                <a:shade val="80000"/>
                <a:hueOff val="0"/>
                <a:satOff val="0"/>
                <a:lumOff val="0"/>
                <a:alphaOff val="0"/>
                <a:tint val="99000"/>
                <a:shade val="65000"/>
                <a:satMod val="155000"/>
              </a:schemeClr>
            </a:gs>
            <a:gs pos="100000">
              <a:schemeClr val="accent5">
                <a:shade val="8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NZ" sz="1700" kern="1200" dirty="0" smtClean="0"/>
            <a:t>Foundation sauces</a:t>
          </a:r>
          <a:endParaRPr lang="en-NZ" sz="1700" kern="1200" dirty="0"/>
        </a:p>
      </dsp:txBody>
      <dsp:txXfrm>
        <a:off x="3296600" y="1571518"/>
        <a:ext cx="1732929" cy="1732929"/>
      </dsp:txXfrm>
    </dsp:sp>
    <dsp:sp modelId="{D708C4C7-3E24-4EF6-AEDF-B3A99353DE69}">
      <dsp:nvSpPr>
        <dsp:cNvPr id="0" name=""/>
        <dsp:cNvSpPr/>
      </dsp:nvSpPr>
      <dsp:spPr>
        <a:xfrm>
          <a:off x="3501159" y="411"/>
          <a:ext cx="1213050" cy="1213050"/>
        </a:xfrm>
        <a:prstGeom prst="ellipse">
          <a:avLst/>
        </a:prstGeom>
        <a:gradFill rotWithShape="0">
          <a:gsLst>
            <a:gs pos="0">
              <a:schemeClr val="accent5">
                <a:shade val="80000"/>
                <a:hueOff val="0"/>
                <a:satOff val="0"/>
                <a:lumOff val="0"/>
                <a:alphaOff val="0"/>
                <a:shade val="15000"/>
                <a:satMod val="180000"/>
              </a:schemeClr>
            </a:gs>
            <a:gs pos="50000">
              <a:schemeClr val="accent5">
                <a:shade val="80000"/>
                <a:hueOff val="0"/>
                <a:satOff val="0"/>
                <a:lumOff val="0"/>
                <a:alphaOff val="0"/>
                <a:shade val="45000"/>
                <a:satMod val="170000"/>
              </a:schemeClr>
            </a:gs>
            <a:gs pos="70000">
              <a:schemeClr val="accent5">
                <a:shade val="80000"/>
                <a:hueOff val="0"/>
                <a:satOff val="0"/>
                <a:lumOff val="0"/>
                <a:alphaOff val="0"/>
                <a:tint val="99000"/>
                <a:shade val="65000"/>
                <a:satMod val="155000"/>
              </a:schemeClr>
            </a:gs>
            <a:gs pos="100000">
              <a:schemeClr val="accent5">
                <a:shade val="8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NZ" sz="1400" kern="1200" dirty="0" err="1" smtClean="0"/>
            <a:t>Bechamel</a:t>
          </a:r>
          <a:endParaRPr lang="en-NZ" sz="1400" kern="1200" dirty="0"/>
        </a:p>
      </dsp:txBody>
      <dsp:txXfrm>
        <a:off x="3501159" y="411"/>
        <a:ext cx="1213050" cy="1213050"/>
      </dsp:txXfrm>
    </dsp:sp>
    <dsp:sp modelId="{02C9C6ED-07C0-44C2-A4AA-4436FB4AE120}">
      <dsp:nvSpPr>
        <dsp:cNvPr id="0" name=""/>
        <dsp:cNvSpPr/>
      </dsp:nvSpPr>
      <dsp:spPr>
        <a:xfrm>
          <a:off x="5249827" y="1270893"/>
          <a:ext cx="1213050" cy="1213050"/>
        </a:xfrm>
        <a:prstGeom prst="ellipse">
          <a:avLst/>
        </a:prstGeom>
        <a:gradFill rotWithShape="0">
          <a:gsLst>
            <a:gs pos="0">
              <a:schemeClr val="accent5">
                <a:shade val="80000"/>
                <a:hueOff val="2637"/>
                <a:satOff val="-73"/>
                <a:lumOff val="5794"/>
                <a:alphaOff val="0"/>
                <a:shade val="15000"/>
                <a:satMod val="180000"/>
              </a:schemeClr>
            </a:gs>
            <a:gs pos="50000">
              <a:schemeClr val="accent5">
                <a:shade val="80000"/>
                <a:hueOff val="2637"/>
                <a:satOff val="-73"/>
                <a:lumOff val="5794"/>
                <a:alphaOff val="0"/>
                <a:shade val="45000"/>
                <a:satMod val="170000"/>
              </a:schemeClr>
            </a:gs>
            <a:gs pos="70000">
              <a:schemeClr val="accent5">
                <a:shade val="80000"/>
                <a:hueOff val="2637"/>
                <a:satOff val="-73"/>
                <a:lumOff val="5794"/>
                <a:alphaOff val="0"/>
                <a:tint val="99000"/>
                <a:shade val="65000"/>
                <a:satMod val="155000"/>
              </a:schemeClr>
            </a:gs>
            <a:gs pos="100000">
              <a:schemeClr val="accent5">
                <a:shade val="80000"/>
                <a:hueOff val="2637"/>
                <a:satOff val="-73"/>
                <a:lumOff val="5794"/>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t>Veloute</a:t>
          </a:r>
          <a:endParaRPr lang="en-NZ" sz="1600" kern="1200" dirty="0"/>
        </a:p>
      </dsp:txBody>
      <dsp:txXfrm>
        <a:off x="5249827" y="1270893"/>
        <a:ext cx="1213050" cy="1213050"/>
      </dsp:txXfrm>
    </dsp:sp>
    <dsp:sp modelId="{937D30FE-61AA-4F49-8A17-4E93BA9D763B}">
      <dsp:nvSpPr>
        <dsp:cNvPr id="0" name=""/>
        <dsp:cNvSpPr/>
      </dsp:nvSpPr>
      <dsp:spPr>
        <a:xfrm>
          <a:off x="4581895" y="3326575"/>
          <a:ext cx="1213050" cy="1213050"/>
        </a:xfrm>
        <a:prstGeom prst="ellipse">
          <a:avLst/>
        </a:prstGeom>
        <a:gradFill rotWithShape="0">
          <a:gsLst>
            <a:gs pos="0">
              <a:schemeClr val="accent5">
                <a:shade val="80000"/>
                <a:hueOff val="5273"/>
                <a:satOff val="-146"/>
                <a:lumOff val="11589"/>
                <a:alphaOff val="0"/>
                <a:shade val="15000"/>
                <a:satMod val="180000"/>
              </a:schemeClr>
            </a:gs>
            <a:gs pos="50000">
              <a:schemeClr val="accent5">
                <a:shade val="80000"/>
                <a:hueOff val="5273"/>
                <a:satOff val="-146"/>
                <a:lumOff val="11589"/>
                <a:alphaOff val="0"/>
                <a:shade val="45000"/>
                <a:satMod val="170000"/>
              </a:schemeClr>
            </a:gs>
            <a:gs pos="70000">
              <a:schemeClr val="accent5">
                <a:shade val="80000"/>
                <a:hueOff val="5273"/>
                <a:satOff val="-146"/>
                <a:lumOff val="11589"/>
                <a:alphaOff val="0"/>
                <a:tint val="99000"/>
                <a:shade val="65000"/>
                <a:satMod val="155000"/>
              </a:schemeClr>
            </a:gs>
            <a:gs pos="100000">
              <a:schemeClr val="accent5">
                <a:shade val="80000"/>
                <a:hueOff val="5273"/>
                <a:satOff val="-146"/>
                <a:lumOff val="11589"/>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NZ" sz="1300" kern="1200" dirty="0" err="1" smtClean="0"/>
            <a:t>Espagnole</a:t>
          </a:r>
          <a:endParaRPr lang="en-NZ" sz="1300" kern="1200" dirty="0"/>
        </a:p>
      </dsp:txBody>
      <dsp:txXfrm>
        <a:off x="4581895" y="3326575"/>
        <a:ext cx="1213050" cy="1213050"/>
      </dsp:txXfrm>
    </dsp:sp>
    <dsp:sp modelId="{AFB07E35-849F-4500-AA7E-C7EBE2DBC093}">
      <dsp:nvSpPr>
        <dsp:cNvPr id="0" name=""/>
        <dsp:cNvSpPr/>
      </dsp:nvSpPr>
      <dsp:spPr>
        <a:xfrm>
          <a:off x="2420423" y="3326575"/>
          <a:ext cx="1213050" cy="1213050"/>
        </a:xfrm>
        <a:prstGeom prst="ellipse">
          <a:avLst/>
        </a:prstGeom>
        <a:gradFill rotWithShape="0">
          <a:gsLst>
            <a:gs pos="0">
              <a:schemeClr val="accent5">
                <a:shade val="80000"/>
                <a:hueOff val="7910"/>
                <a:satOff val="-218"/>
                <a:lumOff val="17383"/>
                <a:alphaOff val="0"/>
                <a:shade val="15000"/>
                <a:satMod val="180000"/>
              </a:schemeClr>
            </a:gs>
            <a:gs pos="50000">
              <a:schemeClr val="accent5">
                <a:shade val="80000"/>
                <a:hueOff val="7910"/>
                <a:satOff val="-218"/>
                <a:lumOff val="17383"/>
                <a:alphaOff val="0"/>
                <a:shade val="45000"/>
                <a:satMod val="170000"/>
              </a:schemeClr>
            </a:gs>
            <a:gs pos="70000">
              <a:schemeClr val="accent5">
                <a:shade val="80000"/>
                <a:hueOff val="7910"/>
                <a:satOff val="-218"/>
                <a:lumOff val="17383"/>
                <a:alphaOff val="0"/>
                <a:tint val="99000"/>
                <a:shade val="65000"/>
                <a:satMod val="155000"/>
              </a:schemeClr>
            </a:gs>
            <a:gs pos="100000">
              <a:schemeClr val="accent5">
                <a:shade val="80000"/>
                <a:hueOff val="7910"/>
                <a:satOff val="-218"/>
                <a:lumOff val="1738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NZ" sz="1100" kern="1200" dirty="0" smtClean="0"/>
            <a:t>Hollandaise</a:t>
          </a:r>
          <a:endParaRPr lang="en-NZ" sz="1100" kern="1200" dirty="0"/>
        </a:p>
      </dsp:txBody>
      <dsp:txXfrm>
        <a:off x="2420423" y="3326575"/>
        <a:ext cx="1213050" cy="1213050"/>
      </dsp:txXfrm>
    </dsp:sp>
    <dsp:sp modelId="{D3FD4A86-E8DC-411E-AB83-8EADF1DA5B3F}">
      <dsp:nvSpPr>
        <dsp:cNvPr id="0" name=""/>
        <dsp:cNvSpPr/>
      </dsp:nvSpPr>
      <dsp:spPr>
        <a:xfrm>
          <a:off x="1752492" y="1270893"/>
          <a:ext cx="1213050" cy="1213050"/>
        </a:xfrm>
        <a:prstGeom prst="ellipse">
          <a:avLst/>
        </a:prstGeom>
        <a:gradFill rotWithShape="0">
          <a:gsLst>
            <a:gs pos="0">
              <a:schemeClr val="accent5">
                <a:shade val="80000"/>
                <a:hueOff val="10547"/>
                <a:satOff val="-291"/>
                <a:lumOff val="23177"/>
                <a:alphaOff val="0"/>
                <a:shade val="15000"/>
                <a:satMod val="180000"/>
              </a:schemeClr>
            </a:gs>
            <a:gs pos="50000">
              <a:schemeClr val="accent5">
                <a:shade val="80000"/>
                <a:hueOff val="10547"/>
                <a:satOff val="-291"/>
                <a:lumOff val="23177"/>
                <a:alphaOff val="0"/>
                <a:shade val="45000"/>
                <a:satMod val="170000"/>
              </a:schemeClr>
            </a:gs>
            <a:gs pos="70000">
              <a:schemeClr val="accent5">
                <a:shade val="80000"/>
                <a:hueOff val="10547"/>
                <a:satOff val="-291"/>
                <a:lumOff val="23177"/>
                <a:alphaOff val="0"/>
                <a:tint val="99000"/>
                <a:shade val="65000"/>
                <a:satMod val="155000"/>
              </a:schemeClr>
            </a:gs>
            <a:gs pos="100000">
              <a:schemeClr val="accent5">
                <a:shade val="80000"/>
                <a:hueOff val="10547"/>
                <a:satOff val="-291"/>
                <a:lumOff val="2317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t>Tomato</a:t>
          </a:r>
          <a:endParaRPr lang="en-NZ" sz="1600" kern="1200" dirty="0"/>
        </a:p>
      </dsp:txBody>
      <dsp:txXfrm>
        <a:off x="1752492" y="1270893"/>
        <a:ext cx="1213050" cy="12130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A8A9561-BA0A-48A1-BED3-C79223CBCA4D}" type="datetimeFigureOut">
              <a:rPr lang="en-US" smtClean="0"/>
              <a:pPr/>
              <a:t>5/3/2020</a:t>
            </a:fld>
            <a:endParaRPr lang="en-N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NZ"/>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A37172-6D34-469D-815E-DDE6727D23F0}"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8A9561-BA0A-48A1-BED3-C79223CBCA4D}" type="datetimeFigureOut">
              <a:rPr lang="en-US" smtClean="0"/>
              <a:pPr/>
              <a:t>5/3/2020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A37172-6D34-469D-815E-DDE6727D23F0}"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8A9561-BA0A-48A1-BED3-C79223CBCA4D}" type="datetimeFigureOut">
              <a:rPr lang="en-US" smtClean="0"/>
              <a:pPr/>
              <a:t>5/3/2020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A37172-6D34-469D-815E-DDE6727D23F0}"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8A9561-BA0A-48A1-BED3-C79223CBCA4D}" type="datetimeFigureOut">
              <a:rPr lang="en-US" smtClean="0"/>
              <a:pPr/>
              <a:t>5/3/2020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A37172-6D34-469D-815E-DDE6727D23F0}" type="slidenum">
              <a:rPr lang="en-NZ" smtClean="0"/>
              <a:pPr/>
              <a:t>‹#›</a:t>
            </a:fld>
            <a:endParaRPr lang="en-NZ"/>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8A9561-BA0A-48A1-BED3-C79223CBCA4D}" type="datetimeFigureOut">
              <a:rPr lang="en-US" smtClean="0"/>
              <a:pPr/>
              <a:t>5/3/2020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A37172-6D34-469D-815E-DDE6727D23F0}" type="slidenum">
              <a:rPr lang="en-NZ" smtClean="0"/>
              <a:pPr/>
              <a:t>‹#›</a:t>
            </a:fld>
            <a:endParaRPr lang="en-NZ"/>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8A9561-BA0A-48A1-BED3-C79223CBCA4D}" type="datetimeFigureOut">
              <a:rPr lang="en-US" smtClean="0"/>
              <a:pPr/>
              <a:t>5/3/2020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8A37172-6D34-469D-815E-DDE6727D23F0}" type="slidenum">
              <a:rPr lang="en-NZ" smtClean="0"/>
              <a:pPr/>
              <a:t>‹#›</a:t>
            </a:fld>
            <a:endParaRPr lang="en-NZ"/>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8A9561-BA0A-48A1-BED3-C79223CBCA4D}" type="datetimeFigureOut">
              <a:rPr lang="en-US" smtClean="0"/>
              <a:pPr/>
              <a:t>5/3/2020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8A37172-6D34-469D-815E-DDE6727D23F0}" type="slidenum">
              <a:rPr lang="en-NZ" smtClean="0"/>
              <a:pPr/>
              <a:t>‹#›</a:t>
            </a:fld>
            <a:endParaRPr lang="en-N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A8A9561-BA0A-48A1-BED3-C79223CBCA4D}" type="datetimeFigureOut">
              <a:rPr lang="en-US" smtClean="0"/>
              <a:pPr/>
              <a:t>5/3/2020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8A37172-6D34-469D-815E-DDE6727D23F0}" type="slidenum">
              <a:rPr lang="en-NZ" smtClean="0"/>
              <a:pPr/>
              <a:t>‹#›</a:t>
            </a:fld>
            <a:endParaRPr lang="en-NZ"/>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A9561-BA0A-48A1-BED3-C79223CBCA4D}" type="datetimeFigureOut">
              <a:rPr lang="en-US" smtClean="0"/>
              <a:pPr/>
              <a:t>5/3/2020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8A37172-6D34-469D-815E-DDE6727D23F0}"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A8A9561-BA0A-48A1-BED3-C79223CBCA4D}" type="datetimeFigureOut">
              <a:rPr lang="en-US" smtClean="0"/>
              <a:pPr/>
              <a:t>5/3/2020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8A37172-6D34-469D-815E-DDE6727D23F0}" type="slidenum">
              <a:rPr lang="en-NZ" smtClean="0"/>
              <a:pPr/>
              <a:t>‹#›</a:t>
            </a:fld>
            <a:endParaRPr lang="en-N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A8A9561-BA0A-48A1-BED3-C79223CBCA4D}" type="datetimeFigureOut">
              <a:rPr lang="en-US" smtClean="0"/>
              <a:pPr/>
              <a:t>5/3/2020</a:t>
            </a:fld>
            <a:endParaRPr lang="en-N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NZ"/>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A37172-6D34-469D-815E-DDE6727D23F0}" type="slidenum">
              <a:rPr lang="en-NZ" smtClean="0"/>
              <a:pPr/>
              <a:t>‹#›</a:t>
            </a:fld>
            <a:endParaRPr lang="en-N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A8A9561-BA0A-48A1-BED3-C79223CBCA4D}" type="datetimeFigureOut">
              <a:rPr lang="en-US" smtClean="0"/>
              <a:pPr/>
              <a:t>5/3/2020</a:t>
            </a:fld>
            <a:endParaRPr lang="en-N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N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A37172-6D34-469D-815E-DDE6727D23F0}"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mages.google.co.nz/imgres?imgurl=http://sassandveracity.typepad.com/.a/6a00d83452fd3369e20111685baec1970c-320wi&amp;imgrefurl=http://sassandveracity.typepad.com/sass_veracity/beef/&amp;usg=__fFGFLpHzMCn2hpCWzo9Du_Ga7ro=&amp;h=480&amp;w=320&amp;sz=21&amp;hl=en&amp;start=13&amp;sig2=nMbevf3IkuCGdLacNGrjqQ&amp;tbnid=DzgJpgrnhNCJqM:&amp;tbnh=129&amp;tbnw=86&amp;prev=/images?q=demi+glaze&amp;gbv=2&amp;ndsp=20&amp;hl=en&amp;sa=N&amp;ei=7PVLSrigDorBlAfr85jMDQ"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images.google.co.nz/imgres?imgurl=http://www.authentic-italian-pasta-recipes.com/images/bechamel.jpg&amp;imgrefurl=http://www.authentic-italian-pasta-recipes.com/bechamel-sauce.html&amp;usg=__Ws_NyV61FDuuHHhIurw6ea1oQP8=&amp;h=301&amp;w=388&amp;sz=17&amp;hl=en&amp;start=16&amp;sig2=Ubxy3QOZznF1fifBj8WSig&amp;tbnid=p8ZIN1x2c17B2M:&amp;tbnh=95&amp;tbnw=123&amp;prev=/images?q=bechamel&amp;gbv=2&amp;ndsp=20&amp;hl=en&amp;sa=N&amp;ei=UvZLSrnmLY3WlQfhvMz1DQ"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images.google.co.nz/imgres?imgurl=http://cache3.asset-cache.net/xc/FD001994.jpg%3Fv%3D1%26c%3DNewsMaker%26k%3D2%26d%3D357BD6BF9E9D77BEA8003D30C822F2C8E30A760B0D811297&amp;imgrefurl=http://www.gettyimages.com/detail/FD001994/Photodisc&amp;usg=__ZsqihwC331KqgtOMDXifC6mrx64=&amp;h=466&amp;w=366&amp;sz=27&amp;hl=en&amp;start=117&amp;sig2=q9083dfxcvmIQw3EPwqRgA&amp;um=1&amp;tbnid=Sh-ZcMbX2SfNjM:&amp;tbnh=128&amp;tbnw=101&amp;prev=/images%3Fq%3Dpouring%2Bsauce%2Bfrom%2Bjug%26ndsp%3D20%26hl%3Den%26sa%3DN%26start%3D100%26um%3D1&amp;ei=KAxMSsvmNMvR-QbB38SsDg" TargetMode="External"/><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85728"/>
            <a:ext cx="7772400" cy="1214447"/>
          </a:xfrm>
        </p:spPr>
        <p:txBody>
          <a:bodyPr>
            <a:noAutofit/>
          </a:bodyPr>
          <a:lstStyle/>
          <a:p>
            <a:pPr algn="ctr"/>
            <a:r>
              <a:rPr lang="en-NZ" sz="7200" dirty="0" smtClean="0">
                <a:effectLst/>
              </a:rPr>
              <a:t>sauces</a:t>
            </a:r>
            <a:endParaRPr lang="en-NZ" sz="7200" dirty="0">
              <a:effectLst/>
            </a:endParaRPr>
          </a:p>
        </p:txBody>
      </p:sp>
      <p:sp>
        <p:nvSpPr>
          <p:cNvPr id="3" name="Subtitle 2"/>
          <p:cNvSpPr>
            <a:spLocks noGrp="1"/>
          </p:cNvSpPr>
          <p:nvPr>
            <p:ph type="subTitle" idx="1"/>
          </p:nvPr>
        </p:nvSpPr>
        <p:spPr>
          <a:xfrm>
            <a:off x="714348" y="5214950"/>
            <a:ext cx="7772400" cy="1199704"/>
          </a:xfrm>
        </p:spPr>
        <p:txBody>
          <a:bodyPr>
            <a:noAutofit/>
          </a:bodyPr>
          <a:lstStyle/>
          <a:p>
            <a:pPr algn="l"/>
            <a:r>
              <a:rPr lang="en-NZ" sz="2000" dirty="0" smtClean="0">
                <a:solidFill>
                  <a:schemeClr val="bg1"/>
                </a:solidFill>
              </a:rPr>
              <a:t>A fair description of a sauce is a well flavoured, smooth, glossy, defined in taste and light in texture thickened liquid that is served with either sweet or savoury foods. They are one of the most basic commodities in the kitchen.</a:t>
            </a:r>
            <a:endParaRPr lang="en-NZ" sz="2000" dirty="0">
              <a:solidFill>
                <a:schemeClr val="bg1"/>
              </a:solidFill>
            </a:endParaRPr>
          </a:p>
        </p:txBody>
      </p:sp>
      <p:sp>
        <p:nvSpPr>
          <p:cNvPr id="5" name="TextBox 4"/>
          <p:cNvSpPr txBox="1"/>
          <p:nvPr/>
        </p:nvSpPr>
        <p:spPr>
          <a:xfrm>
            <a:off x="2428860" y="2357430"/>
            <a:ext cx="4071966" cy="369332"/>
          </a:xfrm>
          <a:prstGeom prst="rect">
            <a:avLst/>
          </a:prstGeom>
          <a:noFill/>
        </p:spPr>
        <p:txBody>
          <a:bodyPr wrap="square" rtlCol="0">
            <a:spAutoFit/>
          </a:bodyPr>
          <a:lstStyle/>
          <a:p>
            <a:endParaRPr lang="en-NZ" dirty="0"/>
          </a:p>
        </p:txBody>
      </p:sp>
      <p:pic>
        <p:nvPicPr>
          <p:cNvPr id="19458" name="Picture 2" descr="http://www.dkimages.com/discover/previews/997/748179.JPG"/>
          <p:cNvPicPr>
            <a:picLocks noChangeAspect="1" noChangeArrowheads="1"/>
          </p:cNvPicPr>
          <p:nvPr/>
        </p:nvPicPr>
        <p:blipFill>
          <a:blip r:embed="rId2" cstate="print"/>
          <a:srcRect/>
          <a:stretch>
            <a:fillRect/>
          </a:stretch>
        </p:blipFill>
        <p:spPr bwMode="auto">
          <a:xfrm>
            <a:off x="3143240" y="1214422"/>
            <a:ext cx="2786082" cy="3357586"/>
          </a:xfrm>
          <a:prstGeom prst="rect">
            <a:avLst/>
          </a:prstGeom>
          <a:noFill/>
        </p:spPr>
      </p:pic>
      <p:pic>
        <p:nvPicPr>
          <p:cNvPr id="19460" name="Picture 4" descr="http://tbn1.google.com/images?q=tbn:DzgJpgrnhNCJqM:http://sassandveracity.typepad.com/.a/6a00d83452fd3369e20111685baec1970c-320wi">
            <a:hlinkClick r:id="rId3"/>
          </p:cNvPr>
          <p:cNvPicPr>
            <a:picLocks noChangeAspect="1" noChangeArrowheads="1"/>
          </p:cNvPicPr>
          <p:nvPr/>
        </p:nvPicPr>
        <p:blipFill>
          <a:blip r:embed="rId4" cstate="print"/>
          <a:srcRect/>
          <a:stretch>
            <a:fillRect/>
          </a:stretch>
        </p:blipFill>
        <p:spPr bwMode="auto">
          <a:xfrm>
            <a:off x="571472" y="1214422"/>
            <a:ext cx="2428892" cy="3357586"/>
          </a:xfrm>
          <a:prstGeom prst="rect">
            <a:avLst/>
          </a:prstGeom>
          <a:noFill/>
        </p:spPr>
      </p:pic>
      <p:pic>
        <p:nvPicPr>
          <p:cNvPr id="19462" name="Picture 6" descr="http://tbn0.google.com/images?q=tbn:p8ZIN1x2c17B2M:http://www.authentic-italian-pasta-recipes.com/images/bechamel.jpg">
            <a:hlinkClick r:id="rId5"/>
          </p:cNvPr>
          <p:cNvPicPr>
            <a:picLocks noChangeAspect="1" noChangeArrowheads="1"/>
          </p:cNvPicPr>
          <p:nvPr/>
        </p:nvPicPr>
        <p:blipFill>
          <a:blip r:embed="rId6" cstate="print"/>
          <a:srcRect/>
          <a:stretch>
            <a:fillRect/>
          </a:stretch>
        </p:blipFill>
        <p:spPr bwMode="auto">
          <a:xfrm>
            <a:off x="6143636" y="1214422"/>
            <a:ext cx="2643206" cy="335758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Can be used as a thickening agent, more commonly in soups as it provides a starch content to the dish</a:t>
            </a:r>
            <a:endParaRPr lang="en-NZ" sz="2400" dirty="0"/>
          </a:p>
        </p:txBody>
      </p:sp>
      <p:sp>
        <p:nvSpPr>
          <p:cNvPr id="4" name="Title 3"/>
          <p:cNvSpPr>
            <a:spLocks noGrp="1"/>
          </p:cNvSpPr>
          <p:nvPr>
            <p:ph type="title"/>
          </p:nvPr>
        </p:nvSpPr>
        <p:spPr/>
        <p:txBody>
          <a:bodyPr/>
          <a:lstStyle/>
          <a:p>
            <a:r>
              <a:rPr lang="en-NZ" dirty="0" smtClean="0"/>
              <a:t>Rice</a:t>
            </a:r>
            <a:endParaRPr lang="en-NZ" dirty="0"/>
          </a:p>
        </p:txBody>
      </p:sp>
      <p:pic>
        <p:nvPicPr>
          <p:cNvPr id="5" name="Picture 2" descr="http://www.foodmag.com.au/Uploads/PressReleases/food/Images-20080429/rice.jpg"/>
          <p:cNvPicPr>
            <a:picLocks noGrp="1" noChangeAspect="1" noChangeArrowheads="1"/>
          </p:cNvPicPr>
          <p:nvPr>
            <p:ph type="pic" idx="1"/>
          </p:nvPr>
        </p:nvPicPr>
        <p:blipFill>
          <a:blip r:embed="rId2" cstate="print"/>
          <a:srcRect t="13476" b="13476"/>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p:txBody>
          <a:bodyPr/>
          <a:lstStyle/>
          <a:p>
            <a:r>
              <a:rPr lang="en-NZ" sz="2400" dirty="0" smtClean="0"/>
              <a:t>Sauces provide a meal with</a:t>
            </a:r>
          </a:p>
          <a:p>
            <a:pPr>
              <a:buFontTx/>
              <a:buChar char="-"/>
            </a:pPr>
            <a:r>
              <a:rPr lang="en-NZ" sz="2400" dirty="0" smtClean="0"/>
              <a:t>Colour</a:t>
            </a:r>
          </a:p>
          <a:p>
            <a:pPr>
              <a:buFontTx/>
              <a:buChar char="-"/>
            </a:pPr>
            <a:r>
              <a:rPr lang="en-NZ" sz="2400" dirty="0" smtClean="0"/>
              <a:t>Flavour </a:t>
            </a:r>
          </a:p>
          <a:p>
            <a:pPr>
              <a:buFontTx/>
              <a:buChar char="-"/>
            </a:pPr>
            <a:r>
              <a:rPr lang="en-NZ" sz="2400" dirty="0" smtClean="0"/>
              <a:t>Texture</a:t>
            </a:r>
          </a:p>
          <a:p>
            <a:pPr>
              <a:buFontTx/>
              <a:buChar char="-"/>
            </a:pPr>
            <a:r>
              <a:rPr lang="en-NZ" sz="2400" dirty="0" smtClean="0"/>
              <a:t>Moisture</a:t>
            </a:r>
          </a:p>
          <a:p>
            <a:pPr>
              <a:buFontTx/>
              <a:buChar char="-"/>
            </a:pPr>
            <a:r>
              <a:rPr lang="en-NZ" sz="2400" dirty="0" smtClean="0"/>
              <a:t>Coating</a:t>
            </a:r>
          </a:p>
          <a:p>
            <a:pPr>
              <a:buFontTx/>
              <a:buChar char="-"/>
            </a:pPr>
            <a:r>
              <a:rPr lang="en-NZ" sz="2400" dirty="0" smtClean="0"/>
              <a:t>Contrast</a:t>
            </a:r>
          </a:p>
          <a:p>
            <a:pPr>
              <a:buFontTx/>
              <a:buChar char="-"/>
            </a:pPr>
            <a:r>
              <a:rPr lang="en-NZ" sz="2400" dirty="0" smtClean="0"/>
              <a:t>Garnish</a:t>
            </a:r>
          </a:p>
          <a:p>
            <a:pPr>
              <a:buFontTx/>
              <a:buChar char="-"/>
            </a:pPr>
            <a:r>
              <a:rPr lang="en-NZ" sz="2400" dirty="0" smtClean="0"/>
              <a:t>blend</a:t>
            </a:r>
            <a:endParaRPr lang="en-NZ" sz="2400" dirty="0"/>
          </a:p>
        </p:txBody>
      </p:sp>
      <p:sp>
        <p:nvSpPr>
          <p:cNvPr id="4" name="Title 3"/>
          <p:cNvSpPr>
            <a:spLocks noGrp="1"/>
          </p:cNvSpPr>
          <p:nvPr>
            <p:ph type="title"/>
          </p:nvPr>
        </p:nvSpPr>
        <p:spPr/>
        <p:txBody>
          <a:bodyPr>
            <a:normAutofit/>
          </a:bodyPr>
          <a:lstStyle/>
          <a:p>
            <a:r>
              <a:rPr lang="en-NZ" sz="3000" dirty="0" smtClean="0"/>
              <a:t> </a:t>
            </a:r>
            <a:r>
              <a:rPr lang="en-NZ" sz="2800" b="0" dirty="0" smtClean="0">
                <a:effectLst/>
              </a:rPr>
              <a:t>Sauces</a:t>
            </a:r>
            <a:endParaRPr lang="en-NZ" sz="2800" b="0" dirty="0">
              <a:effectLst/>
            </a:endParaRPr>
          </a:p>
        </p:txBody>
      </p:sp>
      <p:pic>
        <p:nvPicPr>
          <p:cNvPr id="9218" name="Picture 2" descr="http://madeincantal.com/wp-content/uploads/2007/11/french-sauces.jpg"/>
          <p:cNvPicPr>
            <a:picLocks noChangeAspect="1" noChangeArrowheads="1"/>
          </p:cNvPicPr>
          <p:nvPr/>
        </p:nvPicPr>
        <p:blipFill>
          <a:blip r:embed="rId2" cstate="print"/>
          <a:srcRect/>
          <a:stretch>
            <a:fillRect/>
          </a:stretch>
        </p:blipFill>
        <p:spPr bwMode="auto">
          <a:xfrm>
            <a:off x="4572000" y="2643182"/>
            <a:ext cx="4190996" cy="385762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5214950"/>
            <a:ext cx="7481776" cy="500066"/>
          </a:xfrm>
        </p:spPr>
        <p:txBody>
          <a:bodyPr/>
          <a:lstStyle/>
          <a:p>
            <a:r>
              <a:rPr lang="en-NZ" sz="2800" dirty="0" smtClean="0"/>
              <a:t>Foundation Sauces</a:t>
            </a:r>
            <a:endParaRPr lang="en-NZ" sz="2800" dirty="0"/>
          </a:p>
        </p:txBody>
      </p:sp>
      <p:sp>
        <p:nvSpPr>
          <p:cNvPr id="2" name="Text Placeholder 1"/>
          <p:cNvSpPr>
            <a:spLocks noGrp="1"/>
          </p:cNvSpPr>
          <p:nvPr>
            <p:ph type="body" idx="2"/>
          </p:nvPr>
        </p:nvSpPr>
        <p:spPr>
          <a:xfrm>
            <a:off x="4429124" y="5715016"/>
            <a:ext cx="3974592" cy="500066"/>
          </a:xfrm>
        </p:spPr>
        <p:txBody>
          <a:bodyPr>
            <a:normAutofit/>
          </a:bodyPr>
          <a:lstStyle/>
          <a:p>
            <a:r>
              <a:rPr lang="en-NZ" sz="2400" dirty="0" smtClean="0"/>
              <a:t>What are they?? </a:t>
            </a:r>
            <a:endParaRPr lang="en-NZ" sz="2400" dirty="0"/>
          </a:p>
        </p:txBody>
      </p:sp>
      <p:graphicFrame>
        <p:nvGraphicFramePr>
          <p:cNvPr id="8" name="Content Placeholder 7"/>
          <p:cNvGraphicFramePr>
            <a:graphicFrameLocks noGrp="1"/>
          </p:cNvGraphicFramePr>
          <p:nvPr>
            <p:ph sz="half" idx="1"/>
          </p:nvPr>
        </p:nvGraphicFramePr>
        <p:xfrm>
          <a:off x="571472" y="500042"/>
          <a:ext cx="821537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NZ" sz="2400" dirty="0" smtClean="0"/>
              <a:t>Made from milk and white roux</a:t>
            </a:r>
            <a:endParaRPr lang="en-NZ" sz="2400" dirty="0"/>
          </a:p>
        </p:txBody>
      </p:sp>
      <p:sp>
        <p:nvSpPr>
          <p:cNvPr id="3" name="Content Placeholder 2"/>
          <p:cNvSpPr>
            <a:spLocks noGrp="1"/>
          </p:cNvSpPr>
          <p:nvPr>
            <p:ph sz="half" idx="2"/>
          </p:nvPr>
        </p:nvSpPr>
        <p:spPr>
          <a:xfrm>
            <a:off x="4648200" y="1481328"/>
            <a:ext cx="4038600" cy="4662316"/>
          </a:xfrm>
        </p:spPr>
        <p:txBody>
          <a:bodyPr>
            <a:normAutofit/>
          </a:bodyPr>
          <a:lstStyle/>
          <a:p>
            <a:r>
              <a:rPr lang="en-NZ" sz="2400" dirty="0" smtClean="0"/>
              <a:t>Derivatives</a:t>
            </a:r>
          </a:p>
          <a:p>
            <a:pPr>
              <a:lnSpc>
                <a:spcPct val="150000"/>
              </a:lnSpc>
              <a:buFontTx/>
              <a:buChar char="-"/>
            </a:pPr>
            <a:r>
              <a:rPr lang="en-NZ" sz="2000" dirty="0" err="1" smtClean="0"/>
              <a:t>Mornay</a:t>
            </a:r>
            <a:r>
              <a:rPr lang="en-NZ" sz="2000" dirty="0" smtClean="0"/>
              <a:t> – cheese </a:t>
            </a:r>
          </a:p>
          <a:p>
            <a:pPr>
              <a:lnSpc>
                <a:spcPct val="150000"/>
              </a:lnSpc>
              <a:buFontTx/>
              <a:buChar char="-"/>
            </a:pPr>
            <a:r>
              <a:rPr lang="en-NZ" sz="2000" dirty="0" err="1" smtClean="0"/>
              <a:t>Moutarde</a:t>
            </a:r>
            <a:r>
              <a:rPr lang="en-NZ" sz="2000" dirty="0" smtClean="0"/>
              <a:t> - mustard</a:t>
            </a:r>
          </a:p>
          <a:p>
            <a:pPr>
              <a:lnSpc>
                <a:spcPct val="150000"/>
              </a:lnSpc>
              <a:buFontTx/>
              <a:buChar char="-"/>
            </a:pPr>
            <a:r>
              <a:rPr lang="en-NZ" sz="2000" dirty="0" err="1" smtClean="0"/>
              <a:t>Oeufs</a:t>
            </a:r>
            <a:r>
              <a:rPr lang="en-NZ" sz="2000" dirty="0" smtClean="0"/>
              <a:t> – hard boiled eggs</a:t>
            </a:r>
          </a:p>
          <a:p>
            <a:pPr>
              <a:lnSpc>
                <a:spcPct val="150000"/>
              </a:lnSpc>
              <a:buFontTx/>
              <a:buChar char="-"/>
            </a:pPr>
            <a:r>
              <a:rPr lang="en-NZ" sz="2000" dirty="0" err="1" smtClean="0"/>
              <a:t>Oignon</a:t>
            </a:r>
            <a:r>
              <a:rPr lang="en-NZ" sz="2000" dirty="0" smtClean="0"/>
              <a:t> – onion</a:t>
            </a:r>
          </a:p>
          <a:p>
            <a:pPr>
              <a:lnSpc>
                <a:spcPct val="150000"/>
              </a:lnSpc>
              <a:buFontTx/>
              <a:buChar char="-"/>
            </a:pPr>
            <a:r>
              <a:rPr lang="en-NZ" sz="2000" dirty="0" smtClean="0"/>
              <a:t>Persil - parsley</a:t>
            </a:r>
          </a:p>
        </p:txBody>
      </p:sp>
      <p:sp>
        <p:nvSpPr>
          <p:cNvPr id="4" name="Title 3"/>
          <p:cNvSpPr>
            <a:spLocks noGrp="1"/>
          </p:cNvSpPr>
          <p:nvPr>
            <p:ph type="title"/>
          </p:nvPr>
        </p:nvSpPr>
        <p:spPr/>
        <p:txBody>
          <a:bodyPr>
            <a:normAutofit/>
          </a:bodyPr>
          <a:lstStyle/>
          <a:p>
            <a:r>
              <a:rPr lang="en-NZ" sz="2400" dirty="0" smtClean="0"/>
              <a:t> </a:t>
            </a:r>
            <a:r>
              <a:rPr lang="en-NZ" sz="2800" b="0" dirty="0" err="1" smtClean="0">
                <a:effectLst/>
              </a:rPr>
              <a:t>Bechamel</a:t>
            </a:r>
            <a:endParaRPr lang="en-NZ" sz="2800" b="0" dirty="0">
              <a:effectLst/>
            </a:endParaRPr>
          </a:p>
        </p:txBody>
      </p:sp>
      <p:pic>
        <p:nvPicPr>
          <p:cNvPr id="2050" name="Picture 2" descr="F:\bechamel.jpg"/>
          <p:cNvPicPr>
            <a:picLocks noChangeAspect="1" noChangeArrowheads="1"/>
          </p:cNvPicPr>
          <p:nvPr/>
        </p:nvPicPr>
        <p:blipFill>
          <a:blip r:embed="rId2" cstate="print"/>
          <a:srcRect/>
          <a:stretch>
            <a:fillRect/>
          </a:stretch>
        </p:blipFill>
        <p:spPr bwMode="auto">
          <a:xfrm>
            <a:off x="785786" y="3214686"/>
            <a:ext cx="3467100" cy="29289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lnSpcReduction="10000"/>
          </a:bodyPr>
          <a:lstStyle/>
          <a:p>
            <a:r>
              <a:rPr lang="en-NZ" sz="2400" dirty="0" smtClean="0"/>
              <a:t>Made from white stock and blond roux</a:t>
            </a:r>
            <a:endParaRPr lang="en-NZ" sz="2400" dirty="0"/>
          </a:p>
        </p:txBody>
      </p:sp>
      <p:sp>
        <p:nvSpPr>
          <p:cNvPr id="3" name="Content Placeholder 2"/>
          <p:cNvSpPr>
            <a:spLocks noGrp="1"/>
          </p:cNvSpPr>
          <p:nvPr>
            <p:ph sz="half" idx="2"/>
          </p:nvPr>
        </p:nvSpPr>
        <p:spPr>
          <a:xfrm>
            <a:off x="4648200" y="1481328"/>
            <a:ext cx="4038600" cy="4662316"/>
          </a:xfrm>
        </p:spPr>
        <p:txBody>
          <a:bodyPr>
            <a:normAutofit lnSpcReduction="10000"/>
          </a:bodyPr>
          <a:lstStyle/>
          <a:p>
            <a:r>
              <a:rPr lang="en-NZ" sz="2400" dirty="0" smtClean="0"/>
              <a:t>Derivatives</a:t>
            </a:r>
          </a:p>
          <a:p>
            <a:pPr>
              <a:lnSpc>
                <a:spcPct val="150000"/>
              </a:lnSpc>
              <a:buFontTx/>
              <a:buChar char="-"/>
            </a:pPr>
            <a:r>
              <a:rPr lang="en-NZ" sz="2000" dirty="0" smtClean="0"/>
              <a:t>Supreme – mushrooms, strained </a:t>
            </a:r>
          </a:p>
          <a:p>
            <a:pPr>
              <a:lnSpc>
                <a:spcPct val="150000"/>
              </a:lnSpc>
              <a:buFontTx/>
              <a:buChar char="-"/>
            </a:pPr>
            <a:r>
              <a:rPr lang="en-NZ" sz="2000" dirty="0" smtClean="0"/>
              <a:t>Aurora – tomato puree</a:t>
            </a:r>
          </a:p>
          <a:p>
            <a:pPr>
              <a:lnSpc>
                <a:spcPct val="150000"/>
              </a:lnSpc>
              <a:buFontTx/>
              <a:buChar char="-"/>
            </a:pPr>
            <a:r>
              <a:rPr lang="en-NZ" sz="2000" dirty="0" err="1" smtClean="0"/>
              <a:t>Capres</a:t>
            </a:r>
            <a:r>
              <a:rPr lang="en-NZ" sz="2000" dirty="0" smtClean="0"/>
              <a:t> - capers</a:t>
            </a:r>
          </a:p>
          <a:p>
            <a:pPr>
              <a:lnSpc>
                <a:spcPct val="150000"/>
              </a:lnSpc>
              <a:buFontTx/>
              <a:buChar char="-"/>
            </a:pPr>
            <a:r>
              <a:rPr lang="en-NZ" sz="2000" dirty="0" smtClean="0"/>
              <a:t>Champignon – button mushrooms</a:t>
            </a:r>
          </a:p>
          <a:p>
            <a:pPr>
              <a:lnSpc>
                <a:spcPct val="150000"/>
              </a:lnSpc>
              <a:buFontTx/>
              <a:buChar char="-"/>
            </a:pPr>
            <a:r>
              <a:rPr lang="en-NZ" sz="2000" dirty="0" err="1" smtClean="0"/>
              <a:t>Hongroise</a:t>
            </a:r>
            <a:r>
              <a:rPr lang="en-NZ" sz="2000" dirty="0" smtClean="0"/>
              <a:t> – onion, paprika, white wine, strained </a:t>
            </a:r>
          </a:p>
          <a:p>
            <a:pPr>
              <a:lnSpc>
                <a:spcPct val="150000"/>
              </a:lnSpc>
              <a:buFontTx/>
              <a:buChar char="-"/>
            </a:pPr>
            <a:r>
              <a:rPr lang="en-NZ" sz="2000" dirty="0" smtClean="0"/>
              <a:t>Ivory – meat glaze</a:t>
            </a:r>
          </a:p>
        </p:txBody>
      </p:sp>
      <p:sp>
        <p:nvSpPr>
          <p:cNvPr id="4" name="Title 3"/>
          <p:cNvSpPr>
            <a:spLocks noGrp="1"/>
          </p:cNvSpPr>
          <p:nvPr>
            <p:ph type="title"/>
          </p:nvPr>
        </p:nvSpPr>
        <p:spPr/>
        <p:txBody>
          <a:bodyPr>
            <a:normAutofit/>
          </a:bodyPr>
          <a:lstStyle/>
          <a:p>
            <a:r>
              <a:rPr lang="en-NZ" sz="2400" dirty="0" smtClean="0"/>
              <a:t> </a:t>
            </a:r>
            <a:r>
              <a:rPr lang="en-NZ" sz="2800" b="0" dirty="0" err="1" smtClean="0">
                <a:effectLst/>
              </a:rPr>
              <a:t>Veloute</a:t>
            </a:r>
            <a:endParaRPr lang="en-NZ" sz="2800" b="0" dirty="0">
              <a:effectLst/>
            </a:endParaRPr>
          </a:p>
        </p:txBody>
      </p:sp>
      <p:pic>
        <p:nvPicPr>
          <p:cNvPr id="2050" name="Picture 2" descr="F:\bechamel.jpg"/>
          <p:cNvPicPr>
            <a:picLocks noChangeAspect="1" noChangeArrowheads="1"/>
          </p:cNvPicPr>
          <p:nvPr/>
        </p:nvPicPr>
        <p:blipFill>
          <a:blip r:embed="rId2" cstate="print"/>
          <a:stretch>
            <a:fillRect/>
          </a:stretch>
        </p:blipFill>
        <p:spPr bwMode="auto">
          <a:xfrm>
            <a:off x="785786" y="3286124"/>
            <a:ext cx="3467100" cy="28575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142984"/>
            <a:ext cx="4038600" cy="5500726"/>
          </a:xfrm>
        </p:spPr>
        <p:txBody>
          <a:bodyPr>
            <a:normAutofit fontScale="85000" lnSpcReduction="10000"/>
          </a:bodyPr>
          <a:lstStyle/>
          <a:p>
            <a:r>
              <a:rPr lang="en-NZ" sz="2600" dirty="0" smtClean="0"/>
              <a:t>Made from brown stock and brown roux</a:t>
            </a:r>
          </a:p>
          <a:p>
            <a:r>
              <a:rPr lang="en-NZ" sz="2600" dirty="0" smtClean="0"/>
              <a:t>Commonly turned into a </a:t>
            </a:r>
            <a:r>
              <a:rPr lang="en-NZ" sz="2600" dirty="0" err="1" smtClean="0"/>
              <a:t>demi</a:t>
            </a:r>
            <a:r>
              <a:rPr lang="en-NZ" sz="2600" dirty="0" smtClean="0"/>
              <a:t>-glace (this is referred to as a refined </a:t>
            </a:r>
            <a:r>
              <a:rPr lang="en-NZ" sz="2600" dirty="0" err="1" smtClean="0"/>
              <a:t>Espagnole</a:t>
            </a:r>
            <a:r>
              <a:rPr lang="en-NZ" sz="2600" dirty="0" smtClean="0"/>
              <a:t>)</a:t>
            </a:r>
          </a:p>
          <a:p>
            <a:pPr>
              <a:buNone/>
            </a:pPr>
            <a:endParaRPr lang="en-NZ" sz="2400" dirty="0"/>
          </a:p>
        </p:txBody>
      </p:sp>
      <p:sp>
        <p:nvSpPr>
          <p:cNvPr id="3" name="Content Placeholder 2"/>
          <p:cNvSpPr>
            <a:spLocks noGrp="1"/>
          </p:cNvSpPr>
          <p:nvPr>
            <p:ph sz="half" idx="2"/>
          </p:nvPr>
        </p:nvSpPr>
        <p:spPr>
          <a:xfrm>
            <a:off x="4648200" y="1142984"/>
            <a:ext cx="4038600" cy="5000660"/>
          </a:xfrm>
        </p:spPr>
        <p:txBody>
          <a:bodyPr>
            <a:normAutofit fontScale="85000" lnSpcReduction="10000"/>
          </a:bodyPr>
          <a:lstStyle/>
          <a:p>
            <a:r>
              <a:rPr lang="en-NZ" sz="2400" dirty="0" err="1" smtClean="0"/>
              <a:t>Demi</a:t>
            </a:r>
            <a:r>
              <a:rPr lang="en-NZ" sz="2400" dirty="0" smtClean="0"/>
              <a:t>-glace derivatives</a:t>
            </a:r>
          </a:p>
          <a:p>
            <a:pPr>
              <a:lnSpc>
                <a:spcPct val="150000"/>
              </a:lnSpc>
              <a:buFontTx/>
              <a:buChar char="-"/>
            </a:pPr>
            <a:r>
              <a:rPr lang="en-NZ" sz="2000" dirty="0" smtClean="0"/>
              <a:t>Bordelaise – shallots, red wine, strained, meat glaze, beef marrow</a:t>
            </a:r>
          </a:p>
          <a:p>
            <a:pPr>
              <a:lnSpc>
                <a:spcPct val="150000"/>
              </a:lnSpc>
              <a:buFontTx/>
              <a:buChar char="-"/>
            </a:pPr>
            <a:r>
              <a:rPr lang="en-NZ" sz="2000" dirty="0" smtClean="0"/>
              <a:t>Champignon – button mushrooms, white wine</a:t>
            </a:r>
          </a:p>
          <a:p>
            <a:pPr>
              <a:lnSpc>
                <a:spcPct val="150000"/>
              </a:lnSpc>
              <a:buFontTx/>
              <a:buChar char="-"/>
            </a:pPr>
            <a:r>
              <a:rPr lang="en-NZ" sz="2000" dirty="0" smtClean="0"/>
              <a:t>Chasseur – button mushrooms, shallots, tomato </a:t>
            </a:r>
            <a:r>
              <a:rPr lang="en-NZ" sz="2000" dirty="0" err="1" smtClean="0"/>
              <a:t>concasse</a:t>
            </a:r>
            <a:r>
              <a:rPr lang="en-NZ" sz="2000" dirty="0" smtClean="0"/>
              <a:t>, tarragon, parsley</a:t>
            </a:r>
          </a:p>
          <a:p>
            <a:pPr>
              <a:lnSpc>
                <a:spcPct val="150000"/>
              </a:lnSpc>
              <a:buFontTx/>
              <a:buChar char="-"/>
            </a:pPr>
            <a:r>
              <a:rPr lang="en-NZ" sz="2000" dirty="0" err="1" smtClean="0"/>
              <a:t>Diable</a:t>
            </a:r>
            <a:r>
              <a:rPr lang="en-NZ" sz="2000" dirty="0" smtClean="0"/>
              <a:t> – shallots, white wine, wine vinegar, strained</a:t>
            </a:r>
            <a:r>
              <a:rPr lang="en-NZ" sz="2000" smtClean="0"/>
              <a:t>, butter, </a:t>
            </a:r>
            <a:r>
              <a:rPr lang="en-NZ" sz="2000" dirty="0" smtClean="0"/>
              <a:t>cayenne pepper</a:t>
            </a:r>
          </a:p>
          <a:p>
            <a:pPr>
              <a:lnSpc>
                <a:spcPct val="150000"/>
              </a:lnSpc>
              <a:buFontTx/>
              <a:buChar char="-"/>
            </a:pPr>
            <a:r>
              <a:rPr lang="en-NZ" sz="2000" dirty="0" err="1" smtClean="0"/>
              <a:t>Madere</a:t>
            </a:r>
            <a:r>
              <a:rPr lang="en-NZ" sz="2000" dirty="0" smtClean="0"/>
              <a:t> – </a:t>
            </a:r>
            <a:r>
              <a:rPr lang="en-NZ" sz="2000" dirty="0" err="1" smtClean="0"/>
              <a:t>madeira</a:t>
            </a:r>
            <a:endParaRPr lang="en-NZ" sz="2000" dirty="0" smtClean="0"/>
          </a:p>
        </p:txBody>
      </p:sp>
      <p:sp>
        <p:nvSpPr>
          <p:cNvPr id="4" name="Title 3"/>
          <p:cNvSpPr>
            <a:spLocks noGrp="1"/>
          </p:cNvSpPr>
          <p:nvPr>
            <p:ph type="title"/>
          </p:nvPr>
        </p:nvSpPr>
        <p:spPr/>
        <p:txBody>
          <a:bodyPr>
            <a:normAutofit/>
          </a:bodyPr>
          <a:lstStyle/>
          <a:p>
            <a:r>
              <a:rPr lang="en-NZ" sz="2400" dirty="0" smtClean="0"/>
              <a:t> </a:t>
            </a:r>
            <a:r>
              <a:rPr lang="en-NZ" sz="2800" b="0" dirty="0" err="1" smtClean="0">
                <a:effectLst/>
              </a:rPr>
              <a:t>Espagnole</a:t>
            </a:r>
            <a:endParaRPr lang="en-NZ" sz="2800" b="0" dirty="0">
              <a:effectLst/>
            </a:endParaRPr>
          </a:p>
        </p:txBody>
      </p:sp>
      <p:pic>
        <p:nvPicPr>
          <p:cNvPr id="2050" name="Picture 2" descr="F:\bechamel.jpg"/>
          <p:cNvPicPr>
            <a:picLocks noChangeAspect="1" noChangeArrowheads="1"/>
          </p:cNvPicPr>
          <p:nvPr/>
        </p:nvPicPr>
        <p:blipFill>
          <a:blip r:embed="rId2" cstate="print"/>
          <a:stretch>
            <a:fillRect/>
          </a:stretch>
        </p:blipFill>
        <p:spPr bwMode="auto">
          <a:xfrm>
            <a:off x="785786" y="3571876"/>
            <a:ext cx="3429024" cy="25717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481328"/>
            <a:ext cx="4038600" cy="4876630"/>
          </a:xfrm>
        </p:spPr>
        <p:txBody>
          <a:bodyPr>
            <a:noAutofit/>
          </a:bodyPr>
          <a:lstStyle/>
          <a:p>
            <a:r>
              <a:rPr lang="en-NZ" sz="2400" dirty="0" smtClean="0"/>
              <a:t>Made from tomatoes, vegetables, oil and </a:t>
            </a:r>
            <a:r>
              <a:rPr lang="en-NZ" sz="2400" dirty="0" err="1" smtClean="0"/>
              <a:t>gastrique</a:t>
            </a:r>
            <a:endParaRPr lang="en-NZ" sz="2400" dirty="0"/>
          </a:p>
        </p:txBody>
      </p:sp>
      <p:sp>
        <p:nvSpPr>
          <p:cNvPr id="3" name="Content Placeholder 2"/>
          <p:cNvSpPr>
            <a:spLocks noGrp="1"/>
          </p:cNvSpPr>
          <p:nvPr>
            <p:ph sz="half" idx="2"/>
          </p:nvPr>
        </p:nvSpPr>
        <p:spPr>
          <a:xfrm>
            <a:off x="4648200" y="1481328"/>
            <a:ext cx="4038600" cy="4876630"/>
          </a:xfrm>
        </p:spPr>
        <p:txBody>
          <a:bodyPr>
            <a:noAutofit/>
          </a:bodyPr>
          <a:lstStyle/>
          <a:p>
            <a:r>
              <a:rPr lang="en-NZ" sz="2400" dirty="0" smtClean="0"/>
              <a:t>Derivatives</a:t>
            </a:r>
          </a:p>
          <a:p>
            <a:pPr>
              <a:lnSpc>
                <a:spcPct val="150000"/>
              </a:lnSpc>
              <a:buFontTx/>
              <a:buChar char="-"/>
            </a:pPr>
            <a:r>
              <a:rPr lang="en-NZ" sz="1600" dirty="0" smtClean="0"/>
              <a:t>Creole – onion, celery, garlic, green pepper, hot pepper sauce</a:t>
            </a:r>
          </a:p>
          <a:p>
            <a:pPr>
              <a:lnSpc>
                <a:spcPct val="150000"/>
              </a:lnSpc>
              <a:buFontTx/>
              <a:buChar char="-"/>
            </a:pPr>
            <a:r>
              <a:rPr lang="en-NZ" sz="1600" dirty="0" smtClean="0"/>
              <a:t>Spanish – </a:t>
            </a:r>
            <a:r>
              <a:rPr lang="en-NZ" sz="1600" dirty="0" err="1" smtClean="0"/>
              <a:t>creole</a:t>
            </a:r>
            <a:r>
              <a:rPr lang="en-NZ" sz="1600" dirty="0" smtClean="0"/>
              <a:t> ingredients, button mushrooms, olives</a:t>
            </a:r>
          </a:p>
          <a:p>
            <a:pPr>
              <a:lnSpc>
                <a:spcPct val="150000"/>
              </a:lnSpc>
              <a:buFontTx/>
              <a:buChar char="-"/>
            </a:pPr>
            <a:r>
              <a:rPr lang="en-NZ" sz="1600" dirty="0" err="1" smtClean="0"/>
              <a:t>Milanaise</a:t>
            </a:r>
            <a:r>
              <a:rPr lang="en-NZ" sz="1600" dirty="0" smtClean="0"/>
              <a:t> -  button mushrooms, cooked ham, tongue</a:t>
            </a:r>
          </a:p>
          <a:p>
            <a:pPr>
              <a:lnSpc>
                <a:spcPct val="150000"/>
              </a:lnSpc>
            </a:pPr>
            <a:endParaRPr lang="en-NZ" sz="2400" dirty="0" smtClean="0"/>
          </a:p>
          <a:p>
            <a:pPr>
              <a:lnSpc>
                <a:spcPct val="150000"/>
              </a:lnSpc>
            </a:pPr>
            <a:r>
              <a:rPr lang="en-NZ" sz="2400" dirty="0" err="1" smtClean="0"/>
              <a:t>Gastrique</a:t>
            </a:r>
            <a:endParaRPr lang="en-NZ" sz="2400" dirty="0" smtClean="0"/>
          </a:p>
          <a:p>
            <a:pPr>
              <a:lnSpc>
                <a:spcPct val="150000"/>
              </a:lnSpc>
              <a:buFontTx/>
              <a:buChar char="-"/>
            </a:pPr>
            <a:r>
              <a:rPr lang="en-NZ" sz="1600" dirty="0" smtClean="0"/>
              <a:t>Reduction of vinegar and brown sugar to finish a tomato sauce</a:t>
            </a:r>
          </a:p>
          <a:p>
            <a:pPr>
              <a:lnSpc>
                <a:spcPct val="150000"/>
              </a:lnSpc>
              <a:buFontTx/>
              <a:buChar char="-"/>
            </a:pPr>
            <a:endParaRPr lang="en-NZ" sz="2000" dirty="0" smtClean="0"/>
          </a:p>
          <a:p>
            <a:pPr>
              <a:lnSpc>
                <a:spcPct val="150000"/>
              </a:lnSpc>
              <a:buNone/>
            </a:pPr>
            <a:endParaRPr lang="en-NZ" sz="2000" dirty="0" smtClean="0"/>
          </a:p>
        </p:txBody>
      </p:sp>
      <p:sp>
        <p:nvSpPr>
          <p:cNvPr id="4" name="Title 3"/>
          <p:cNvSpPr>
            <a:spLocks noGrp="1"/>
          </p:cNvSpPr>
          <p:nvPr>
            <p:ph type="title"/>
          </p:nvPr>
        </p:nvSpPr>
        <p:spPr/>
        <p:txBody>
          <a:bodyPr>
            <a:normAutofit/>
          </a:bodyPr>
          <a:lstStyle/>
          <a:p>
            <a:r>
              <a:rPr lang="en-NZ" sz="2400" dirty="0" smtClean="0"/>
              <a:t> </a:t>
            </a:r>
            <a:r>
              <a:rPr lang="en-NZ" sz="2800" b="0" dirty="0" smtClean="0">
                <a:effectLst/>
              </a:rPr>
              <a:t>Tomato</a:t>
            </a:r>
            <a:endParaRPr lang="en-NZ" sz="2800" b="0" dirty="0">
              <a:effectLst/>
            </a:endParaRPr>
          </a:p>
        </p:txBody>
      </p:sp>
      <p:pic>
        <p:nvPicPr>
          <p:cNvPr id="2050" name="Picture 2" descr="F:\bechamel.jpg"/>
          <p:cNvPicPr>
            <a:picLocks noChangeAspect="1" noChangeArrowheads="1"/>
          </p:cNvPicPr>
          <p:nvPr/>
        </p:nvPicPr>
        <p:blipFill>
          <a:blip r:embed="rId2" cstate="print"/>
          <a:stretch>
            <a:fillRect/>
          </a:stretch>
        </p:blipFill>
        <p:spPr bwMode="auto">
          <a:xfrm>
            <a:off x="857224" y="3286124"/>
            <a:ext cx="3332340" cy="30718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NZ" sz="2400" dirty="0" smtClean="0"/>
              <a:t>Made from egg yolks, warm butter, vinegar and lemon juice</a:t>
            </a:r>
            <a:endParaRPr lang="en-NZ" sz="2400" dirty="0"/>
          </a:p>
        </p:txBody>
      </p:sp>
      <p:sp>
        <p:nvSpPr>
          <p:cNvPr id="3" name="Content Placeholder 2"/>
          <p:cNvSpPr>
            <a:spLocks noGrp="1"/>
          </p:cNvSpPr>
          <p:nvPr>
            <p:ph sz="half" idx="2"/>
          </p:nvPr>
        </p:nvSpPr>
        <p:spPr>
          <a:xfrm>
            <a:off x="4648200" y="1481328"/>
            <a:ext cx="4038600" cy="4662316"/>
          </a:xfrm>
        </p:spPr>
        <p:txBody>
          <a:bodyPr>
            <a:normAutofit/>
          </a:bodyPr>
          <a:lstStyle/>
          <a:p>
            <a:r>
              <a:rPr lang="en-NZ" sz="2400" dirty="0" smtClean="0"/>
              <a:t>Derivatives of Hollandaise</a:t>
            </a:r>
          </a:p>
          <a:p>
            <a:pPr>
              <a:lnSpc>
                <a:spcPct val="150000"/>
              </a:lnSpc>
              <a:buFontTx/>
              <a:buChar char="-"/>
            </a:pPr>
            <a:r>
              <a:rPr lang="en-NZ" sz="2000" dirty="0" err="1" smtClean="0"/>
              <a:t>Maltaise</a:t>
            </a:r>
            <a:r>
              <a:rPr lang="en-NZ" sz="2000" dirty="0" smtClean="0"/>
              <a:t> – blood orange</a:t>
            </a:r>
          </a:p>
          <a:p>
            <a:pPr>
              <a:lnSpc>
                <a:spcPct val="150000"/>
              </a:lnSpc>
              <a:buFontTx/>
              <a:buChar char="-"/>
            </a:pPr>
            <a:r>
              <a:rPr lang="en-NZ" sz="2000" dirty="0" err="1" smtClean="0"/>
              <a:t>Mousseline</a:t>
            </a:r>
            <a:r>
              <a:rPr lang="en-NZ" sz="2000" dirty="0" smtClean="0"/>
              <a:t> – whipped cream</a:t>
            </a:r>
          </a:p>
          <a:p>
            <a:r>
              <a:rPr lang="en-NZ" sz="2400" dirty="0" smtClean="0"/>
              <a:t>Derivatives of </a:t>
            </a:r>
            <a:r>
              <a:rPr lang="en-NZ" sz="2400" dirty="0" err="1" smtClean="0"/>
              <a:t>Bearnaise</a:t>
            </a:r>
            <a:endParaRPr lang="en-NZ" sz="2400" dirty="0" smtClean="0"/>
          </a:p>
          <a:p>
            <a:pPr>
              <a:lnSpc>
                <a:spcPct val="150000"/>
              </a:lnSpc>
              <a:buFontTx/>
              <a:buChar char="-"/>
            </a:pPr>
            <a:r>
              <a:rPr lang="en-NZ" sz="2000" dirty="0" err="1" smtClean="0"/>
              <a:t>Choron</a:t>
            </a:r>
            <a:r>
              <a:rPr lang="en-NZ" sz="2000" dirty="0" smtClean="0"/>
              <a:t> – cooked tomato </a:t>
            </a:r>
            <a:r>
              <a:rPr lang="en-NZ" sz="2000" dirty="0" err="1" smtClean="0"/>
              <a:t>concasse</a:t>
            </a:r>
            <a:endParaRPr lang="en-NZ" sz="2000" dirty="0" smtClean="0"/>
          </a:p>
          <a:p>
            <a:pPr>
              <a:lnSpc>
                <a:spcPct val="150000"/>
              </a:lnSpc>
              <a:buFontTx/>
              <a:buChar char="-"/>
            </a:pPr>
            <a:r>
              <a:rPr lang="en-NZ" sz="2000" dirty="0" err="1" smtClean="0"/>
              <a:t>Foyot</a:t>
            </a:r>
            <a:r>
              <a:rPr lang="en-NZ" sz="2000" dirty="0" smtClean="0"/>
              <a:t> – meat glaze</a:t>
            </a:r>
          </a:p>
        </p:txBody>
      </p:sp>
      <p:sp>
        <p:nvSpPr>
          <p:cNvPr id="4" name="Title 3"/>
          <p:cNvSpPr>
            <a:spLocks noGrp="1"/>
          </p:cNvSpPr>
          <p:nvPr>
            <p:ph type="title"/>
          </p:nvPr>
        </p:nvSpPr>
        <p:spPr/>
        <p:txBody>
          <a:bodyPr>
            <a:normAutofit/>
          </a:bodyPr>
          <a:lstStyle/>
          <a:p>
            <a:r>
              <a:rPr lang="en-NZ" sz="2400" dirty="0" smtClean="0"/>
              <a:t> </a:t>
            </a:r>
            <a:r>
              <a:rPr lang="en-NZ" sz="2800" b="0" dirty="0" smtClean="0">
                <a:effectLst/>
              </a:rPr>
              <a:t>Hollandaise</a:t>
            </a:r>
            <a:r>
              <a:rPr lang="en-NZ" sz="2400" b="0" dirty="0" smtClean="0">
                <a:effectLst/>
              </a:rPr>
              <a:t> </a:t>
            </a:r>
            <a:endParaRPr lang="en-NZ" sz="2400" b="0" dirty="0">
              <a:effectLst/>
            </a:endParaRPr>
          </a:p>
        </p:txBody>
      </p:sp>
      <p:pic>
        <p:nvPicPr>
          <p:cNvPr id="3074" name="Picture 2" descr="http://www.recipetips.com/images/recipe/sauces_and_bases/classic_hollandaise.jpg"/>
          <p:cNvPicPr>
            <a:picLocks noChangeAspect="1" noChangeArrowheads="1"/>
          </p:cNvPicPr>
          <p:nvPr/>
        </p:nvPicPr>
        <p:blipFill>
          <a:blip r:embed="rId2" cstate="print"/>
          <a:srcRect/>
          <a:stretch>
            <a:fillRect/>
          </a:stretch>
        </p:blipFill>
        <p:spPr bwMode="auto">
          <a:xfrm>
            <a:off x="857224" y="3214686"/>
            <a:ext cx="3429024" cy="29289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642918"/>
            <a:ext cx="8215370" cy="5847755"/>
          </a:xfrm>
          <a:prstGeom prst="rect">
            <a:avLst/>
          </a:prstGeom>
          <a:noFill/>
          <a:ln>
            <a:solidFill>
              <a:schemeClr val="bg1">
                <a:lumMod val="75000"/>
              </a:schemeClr>
            </a:solidFill>
          </a:ln>
        </p:spPr>
        <p:txBody>
          <a:bodyPr wrap="square" rtlCol="0">
            <a:spAutoFit/>
          </a:bodyPr>
          <a:lstStyle/>
          <a:p>
            <a:r>
              <a:rPr lang="en-NZ" sz="3200" dirty="0" smtClean="0">
                <a:solidFill>
                  <a:schemeClr val="bg1">
                    <a:lumMod val="50000"/>
                  </a:schemeClr>
                </a:solidFill>
              </a:rPr>
              <a:t>Consistency</a:t>
            </a:r>
          </a:p>
          <a:p>
            <a:pPr algn="ctr"/>
            <a:r>
              <a:rPr lang="en-NZ" sz="2800" dirty="0" smtClean="0"/>
              <a:t>To gage  the right consistency for a sauce, we must know what we want to do with it.</a:t>
            </a:r>
          </a:p>
          <a:p>
            <a:pPr algn="ctr"/>
            <a:endParaRPr lang="en-NZ" dirty="0" smtClean="0"/>
          </a:p>
          <a:p>
            <a:pPr>
              <a:buFont typeface="Wingdings" pitchFamily="2" charset="2"/>
              <a:buChar char="Ø"/>
            </a:pPr>
            <a:r>
              <a:rPr lang="en-NZ" dirty="0" smtClean="0"/>
              <a:t>A coating consistency is reached </a:t>
            </a:r>
          </a:p>
          <a:p>
            <a:r>
              <a:rPr lang="en-NZ" dirty="0" smtClean="0"/>
              <a:t>when it coats the back of a spoon.</a:t>
            </a:r>
          </a:p>
          <a:p>
            <a:endParaRPr lang="en-NZ" dirty="0" smtClean="0"/>
          </a:p>
          <a:p>
            <a:endParaRPr lang="en-NZ" dirty="0" smtClean="0"/>
          </a:p>
          <a:p>
            <a:endParaRPr lang="en-NZ" dirty="0" smtClean="0"/>
          </a:p>
          <a:p>
            <a:endParaRPr lang="en-NZ" dirty="0" smtClean="0"/>
          </a:p>
          <a:p>
            <a:endParaRPr lang="en-NZ" dirty="0" smtClean="0"/>
          </a:p>
          <a:p>
            <a:endParaRPr lang="en-NZ" dirty="0" smtClean="0"/>
          </a:p>
          <a:p>
            <a:endParaRPr lang="en-NZ" dirty="0" smtClean="0"/>
          </a:p>
          <a:p>
            <a:pPr>
              <a:buFont typeface="Wingdings" pitchFamily="2" charset="2"/>
              <a:buChar char="Ø"/>
            </a:pPr>
            <a:r>
              <a:rPr lang="en-NZ" dirty="0" smtClean="0"/>
              <a:t>A pouring consistency is just that </a:t>
            </a:r>
          </a:p>
          <a:p>
            <a:r>
              <a:rPr lang="en-NZ" dirty="0" smtClean="0"/>
              <a:t>must pour from a jug or sauce boat.</a:t>
            </a:r>
          </a:p>
          <a:p>
            <a:endParaRPr lang="en-NZ" dirty="0" smtClean="0"/>
          </a:p>
          <a:p>
            <a:endParaRPr lang="en-NZ" dirty="0" smtClean="0"/>
          </a:p>
          <a:p>
            <a:endParaRPr lang="en-NZ" dirty="0" smtClean="0"/>
          </a:p>
          <a:p>
            <a:r>
              <a:rPr lang="en-NZ" sz="1600" dirty="0" smtClean="0"/>
              <a:t> </a:t>
            </a:r>
            <a:endParaRPr lang="en-NZ" sz="1600" dirty="0"/>
          </a:p>
        </p:txBody>
      </p:sp>
      <p:pic>
        <p:nvPicPr>
          <p:cNvPr id="1026" name="Picture 2" descr="http://images.teamsugar.com/files/users/1/17470/19_2007/ice_cream_nappant.jpg"/>
          <p:cNvPicPr>
            <a:picLocks noChangeAspect="1" noChangeArrowheads="1"/>
          </p:cNvPicPr>
          <p:nvPr/>
        </p:nvPicPr>
        <p:blipFill>
          <a:blip r:embed="rId2" cstate="print"/>
          <a:srcRect/>
          <a:stretch>
            <a:fillRect/>
          </a:stretch>
        </p:blipFill>
        <p:spPr bwMode="auto">
          <a:xfrm>
            <a:off x="4500562" y="2071678"/>
            <a:ext cx="2857500" cy="1571637"/>
          </a:xfrm>
          <a:prstGeom prst="rect">
            <a:avLst/>
          </a:prstGeom>
          <a:noFill/>
        </p:spPr>
      </p:pic>
      <p:pic>
        <p:nvPicPr>
          <p:cNvPr id="1028" name="Picture 4" descr="http://tbn1.google.com/images?q=tbn:Sh-ZcMbX2SfNjM:http://cache3.asset-cache.net/xc/FD001994.jpg%3Fv%3D1%26c%3DNewsMaker%26k%3D2%26d%3D357BD6BF9E9D77BEA8003D30C822F2C8E30A760B0D811297">
            <a:hlinkClick r:id="rId3"/>
          </p:cNvPr>
          <p:cNvPicPr>
            <a:picLocks noChangeAspect="1" noChangeArrowheads="1"/>
          </p:cNvPicPr>
          <p:nvPr/>
        </p:nvPicPr>
        <p:blipFill>
          <a:blip r:embed="rId4" cstate="print"/>
          <a:srcRect/>
          <a:stretch>
            <a:fillRect/>
          </a:stretch>
        </p:blipFill>
        <p:spPr bwMode="auto">
          <a:xfrm>
            <a:off x="4500562" y="3857628"/>
            <a:ext cx="2857520" cy="228601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00034" y="1000108"/>
            <a:ext cx="8229600" cy="4525963"/>
          </a:xfrm>
        </p:spPr>
        <p:txBody>
          <a:bodyPr>
            <a:normAutofit fontScale="92500" lnSpcReduction="20000"/>
          </a:bodyPr>
          <a:lstStyle/>
          <a:p>
            <a:r>
              <a:rPr lang="en-NZ" sz="2400" dirty="0" smtClean="0"/>
              <a:t>Lumpiness.</a:t>
            </a:r>
          </a:p>
          <a:p>
            <a:pPr>
              <a:buNone/>
            </a:pPr>
            <a:r>
              <a:rPr lang="en-NZ" sz="1600" dirty="0" smtClean="0"/>
              <a:t>Liquid added to fast,</a:t>
            </a:r>
          </a:p>
          <a:p>
            <a:pPr>
              <a:buNone/>
            </a:pPr>
            <a:r>
              <a:rPr lang="en-NZ" sz="1600" dirty="0" smtClean="0"/>
              <a:t>cold liquid added to roux,</a:t>
            </a:r>
          </a:p>
          <a:p>
            <a:pPr>
              <a:buNone/>
            </a:pPr>
            <a:r>
              <a:rPr lang="en-NZ" sz="1600" dirty="0" smtClean="0"/>
              <a:t>liquid not beaten in sufficiently</a:t>
            </a:r>
          </a:p>
          <a:p>
            <a:r>
              <a:rPr lang="en-NZ" sz="2400" dirty="0" smtClean="0"/>
              <a:t>Poor gloss</a:t>
            </a:r>
          </a:p>
          <a:p>
            <a:pPr>
              <a:buNone/>
            </a:pPr>
            <a:r>
              <a:rPr lang="en-NZ" sz="1600" dirty="0" smtClean="0"/>
              <a:t>Over boiled not skimmed</a:t>
            </a:r>
          </a:p>
          <a:p>
            <a:r>
              <a:rPr lang="en-NZ" sz="2400" dirty="0" smtClean="0"/>
              <a:t>Incorrect consistency</a:t>
            </a:r>
          </a:p>
          <a:p>
            <a:pPr>
              <a:buNone/>
            </a:pPr>
            <a:r>
              <a:rPr lang="en-NZ" sz="1600" dirty="0" smtClean="0"/>
              <a:t>To much or to little thickening agent</a:t>
            </a:r>
          </a:p>
          <a:p>
            <a:r>
              <a:rPr lang="en-NZ" sz="2400" dirty="0" smtClean="0"/>
              <a:t>Greasiness</a:t>
            </a:r>
          </a:p>
          <a:p>
            <a:pPr>
              <a:buNone/>
            </a:pPr>
            <a:r>
              <a:rPr lang="en-NZ" sz="1600" dirty="0" smtClean="0"/>
              <a:t>Fat content to high, starch over cooked.</a:t>
            </a:r>
          </a:p>
          <a:p>
            <a:r>
              <a:rPr lang="en-NZ" sz="2400" dirty="0" smtClean="0"/>
              <a:t>Poor colour</a:t>
            </a:r>
          </a:p>
          <a:p>
            <a:pPr>
              <a:buNone/>
            </a:pPr>
            <a:r>
              <a:rPr lang="en-NZ" sz="1700" dirty="0" smtClean="0"/>
              <a:t>Over or undercooked ingredients</a:t>
            </a:r>
          </a:p>
          <a:p>
            <a:r>
              <a:rPr lang="en-NZ" sz="2400" dirty="0" smtClean="0"/>
              <a:t>Raw starch flavour</a:t>
            </a:r>
          </a:p>
          <a:p>
            <a:pPr>
              <a:buNone/>
            </a:pPr>
            <a:r>
              <a:rPr lang="en-NZ" sz="1600" dirty="0" smtClean="0"/>
              <a:t>Acid content to high , ingredients burnt</a:t>
            </a:r>
            <a:endParaRPr lang="en-NZ" sz="1700" dirty="0" smtClean="0"/>
          </a:p>
          <a:p>
            <a:r>
              <a:rPr lang="en-NZ" sz="2400" dirty="0" smtClean="0"/>
              <a:t>Curdled</a:t>
            </a:r>
          </a:p>
          <a:p>
            <a:pPr>
              <a:buNone/>
            </a:pPr>
            <a:r>
              <a:rPr lang="en-NZ" sz="1600" dirty="0" smtClean="0"/>
              <a:t>Heat to high , fat content added too quickly.</a:t>
            </a:r>
            <a:endParaRPr lang="en-NZ" sz="1700" dirty="0" smtClean="0"/>
          </a:p>
          <a:p>
            <a:pPr>
              <a:buNone/>
            </a:pPr>
            <a:endParaRPr lang="en-NZ" sz="3000" dirty="0" smtClean="0"/>
          </a:p>
        </p:txBody>
      </p:sp>
      <p:sp>
        <p:nvSpPr>
          <p:cNvPr id="8" name="Title 7"/>
          <p:cNvSpPr>
            <a:spLocks noGrp="1"/>
          </p:cNvSpPr>
          <p:nvPr>
            <p:ph type="title"/>
          </p:nvPr>
        </p:nvSpPr>
        <p:spPr/>
        <p:txBody>
          <a:bodyPr>
            <a:normAutofit/>
          </a:bodyPr>
          <a:lstStyle/>
          <a:p>
            <a:r>
              <a:rPr lang="en-NZ" sz="3000" dirty="0" smtClean="0"/>
              <a:t> </a:t>
            </a:r>
            <a:r>
              <a:rPr lang="en-NZ" sz="2800" b="0" dirty="0" smtClean="0">
                <a:effectLst/>
              </a:rPr>
              <a:t>Faults</a:t>
            </a:r>
            <a:endParaRPr lang="en-NZ" sz="2800" b="0" dirty="0">
              <a:effectLst/>
            </a:endParaRPr>
          </a:p>
        </p:txBody>
      </p:sp>
      <p:pic>
        <p:nvPicPr>
          <p:cNvPr id="2050" name="Picture 2" descr="http://www.360lifenow.com/images/sauces.jpg"/>
          <p:cNvPicPr>
            <a:picLocks noChangeAspect="1" noChangeArrowheads="1"/>
          </p:cNvPicPr>
          <p:nvPr/>
        </p:nvPicPr>
        <p:blipFill>
          <a:blip r:embed="rId2" cstate="print"/>
          <a:srcRect/>
          <a:stretch>
            <a:fillRect/>
          </a:stretch>
        </p:blipFill>
        <p:spPr bwMode="auto">
          <a:xfrm>
            <a:off x="4714876" y="1357298"/>
            <a:ext cx="3929090" cy="369093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214422"/>
            <a:ext cx="4038600" cy="5357850"/>
          </a:xfrm>
        </p:spPr>
        <p:txBody>
          <a:bodyPr>
            <a:normAutofit/>
          </a:bodyPr>
          <a:lstStyle/>
          <a:p>
            <a:r>
              <a:rPr lang="en-NZ" sz="2400" dirty="0" smtClean="0"/>
              <a:t>Gelatinisation – the process of starch granules absorbing and bonding moisture when heated resulting in the thickening of a product </a:t>
            </a:r>
          </a:p>
          <a:p>
            <a:r>
              <a:rPr lang="en-NZ" sz="2400" dirty="0" err="1" smtClean="0"/>
              <a:t>Dextrinisation</a:t>
            </a:r>
            <a:r>
              <a:rPr lang="en-NZ" sz="2400" dirty="0" smtClean="0"/>
              <a:t> – the process in which starch breaks down and loses its thickening properties when heated for a longer period of time</a:t>
            </a:r>
            <a:endParaRPr lang="en-NZ" sz="2400" dirty="0"/>
          </a:p>
        </p:txBody>
      </p:sp>
      <p:sp>
        <p:nvSpPr>
          <p:cNvPr id="3" name="Content Placeholder 2"/>
          <p:cNvSpPr>
            <a:spLocks noGrp="1"/>
          </p:cNvSpPr>
          <p:nvPr>
            <p:ph sz="half" idx="2"/>
          </p:nvPr>
        </p:nvSpPr>
        <p:spPr>
          <a:xfrm>
            <a:off x="4648200" y="1214422"/>
            <a:ext cx="4038600" cy="4792869"/>
          </a:xfrm>
        </p:spPr>
        <p:txBody>
          <a:bodyPr>
            <a:normAutofit/>
          </a:bodyPr>
          <a:lstStyle/>
          <a:p>
            <a:endParaRPr lang="en-NZ" sz="2400" dirty="0"/>
          </a:p>
        </p:txBody>
      </p:sp>
      <p:sp>
        <p:nvSpPr>
          <p:cNvPr id="4" name="Title 3"/>
          <p:cNvSpPr>
            <a:spLocks noGrp="1"/>
          </p:cNvSpPr>
          <p:nvPr>
            <p:ph type="title"/>
          </p:nvPr>
        </p:nvSpPr>
        <p:spPr>
          <a:xfrm>
            <a:off x="642910" y="285728"/>
            <a:ext cx="8229600" cy="1143000"/>
          </a:xfrm>
        </p:spPr>
        <p:txBody>
          <a:bodyPr>
            <a:normAutofit/>
          </a:bodyPr>
          <a:lstStyle/>
          <a:p>
            <a:r>
              <a:rPr lang="en-NZ" sz="3600" dirty="0" smtClean="0"/>
              <a:t> </a:t>
            </a:r>
            <a:r>
              <a:rPr lang="en-NZ" sz="2800" b="0" dirty="0" smtClean="0">
                <a:effectLst/>
              </a:rPr>
              <a:t>Sauces</a:t>
            </a:r>
            <a:endParaRPr lang="en-NZ" sz="2800" b="0" dirty="0">
              <a:effectLst/>
            </a:endParaRPr>
          </a:p>
        </p:txBody>
      </p:sp>
      <p:pic>
        <p:nvPicPr>
          <p:cNvPr id="5" name="Picture Placeholder 12" descr="images[1].jpg"/>
          <p:cNvPicPr>
            <a:picLocks noChangeAspect="1"/>
          </p:cNvPicPr>
          <p:nvPr/>
        </p:nvPicPr>
        <p:blipFill>
          <a:blip r:embed="rId2" cstate="print"/>
          <a:stretch>
            <a:fillRect/>
          </a:stretch>
        </p:blipFill>
        <p:spPr>
          <a:xfrm>
            <a:off x="4714876" y="1285860"/>
            <a:ext cx="3929090" cy="464347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NZ" sz="3600" b="0" dirty="0" smtClean="0"/>
              <a:t> </a:t>
            </a:r>
            <a:r>
              <a:rPr lang="en-NZ" sz="2800" b="0" dirty="0" smtClean="0">
                <a:effectLst/>
              </a:rPr>
              <a:t>Emulsion sauces</a:t>
            </a:r>
            <a:endParaRPr lang="en-NZ" sz="2800" b="0" dirty="0">
              <a:effectLst/>
            </a:endParaRPr>
          </a:p>
        </p:txBody>
      </p:sp>
      <p:sp>
        <p:nvSpPr>
          <p:cNvPr id="5" name="Text Placeholder 4"/>
          <p:cNvSpPr>
            <a:spLocks noGrp="1"/>
          </p:cNvSpPr>
          <p:nvPr>
            <p:ph type="body" idx="1"/>
          </p:nvPr>
        </p:nvSpPr>
        <p:spPr/>
        <p:txBody>
          <a:bodyPr/>
          <a:lstStyle/>
          <a:p>
            <a:r>
              <a:rPr lang="en-NZ" dirty="0" smtClean="0"/>
              <a:t>Derivatives</a:t>
            </a:r>
            <a:endParaRPr lang="en-NZ" dirty="0"/>
          </a:p>
        </p:txBody>
      </p:sp>
      <p:sp>
        <p:nvSpPr>
          <p:cNvPr id="7" name="Text Placeholder 6"/>
          <p:cNvSpPr>
            <a:spLocks noGrp="1"/>
          </p:cNvSpPr>
          <p:nvPr>
            <p:ph type="body" sz="half" idx="3"/>
          </p:nvPr>
        </p:nvSpPr>
        <p:spPr/>
        <p:txBody>
          <a:bodyPr/>
          <a:lstStyle/>
          <a:p>
            <a:r>
              <a:rPr lang="en-NZ" dirty="0" smtClean="0"/>
              <a:t>Derivatives</a:t>
            </a:r>
            <a:endParaRPr lang="en-NZ" dirty="0"/>
          </a:p>
        </p:txBody>
      </p:sp>
      <p:sp>
        <p:nvSpPr>
          <p:cNvPr id="6" name="Content Placeholder 5"/>
          <p:cNvSpPr>
            <a:spLocks noGrp="1"/>
          </p:cNvSpPr>
          <p:nvPr>
            <p:ph sz="quarter" idx="2"/>
          </p:nvPr>
        </p:nvSpPr>
        <p:spPr/>
        <p:txBody>
          <a:bodyPr>
            <a:normAutofit/>
          </a:bodyPr>
          <a:lstStyle/>
          <a:p>
            <a:r>
              <a:rPr lang="en-NZ" dirty="0" smtClean="0"/>
              <a:t>Mayonnaise</a:t>
            </a:r>
          </a:p>
          <a:p>
            <a:pPr>
              <a:lnSpc>
                <a:spcPct val="150000"/>
              </a:lnSpc>
              <a:buFontTx/>
              <a:buChar char="-"/>
            </a:pPr>
            <a:r>
              <a:rPr lang="en-NZ" sz="2000" dirty="0" smtClean="0"/>
              <a:t>Aioli - garlic</a:t>
            </a:r>
          </a:p>
          <a:p>
            <a:pPr>
              <a:lnSpc>
                <a:spcPct val="150000"/>
              </a:lnSpc>
              <a:buFontTx/>
              <a:buChar char="-"/>
            </a:pPr>
            <a:r>
              <a:rPr lang="en-NZ" sz="2000" dirty="0" smtClean="0"/>
              <a:t>Caesar - anchovy</a:t>
            </a:r>
          </a:p>
          <a:p>
            <a:pPr>
              <a:lnSpc>
                <a:spcPct val="150000"/>
              </a:lnSpc>
              <a:buFontTx/>
              <a:buChar char="-"/>
            </a:pPr>
            <a:r>
              <a:rPr lang="en-NZ" sz="2000" dirty="0" err="1" smtClean="0"/>
              <a:t>Tartare</a:t>
            </a:r>
            <a:r>
              <a:rPr lang="en-NZ" sz="2000" dirty="0" smtClean="0"/>
              <a:t> – capers, gherkins, parsley</a:t>
            </a:r>
          </a:p>
        </p:txBody>
      </p:sp>
      <p:sp>
        <p:nvSpPr>
          <p:cNvPr id="8" name="Content Placeholder 7"/>
          <p:cNvSpPr>
            <a:spLocks noGrp="1"/>
          </p:cNvSpPr>
          <p:nvPr>
            <p:ph sz="quarter" idx="4"/>
          </p:nvPr>
        </p:nvSpPr>
        <p:spPr/>
        <p:txBody>
          <a:bodyPr/>
          <a:lstStyle/>
          <a:p>
            <a:r>
              <a:rPr lang="en-NZ" dirty="0" smtClean="0"/>
              <a:t>Vinaigrette</a:t>
            </a:r>
          </a:p>
          <a:p>
            <a:pPr>
              <a:lnSpc>
                <a:spcPct val="150000"/>
              </a:lnSpc>
              <a:spcBef>
                <a:spcPts val="400"/>
              </a:spcBef>
              <a:buFontTx/>
              <a:buChar char="-"/>
            </a:pPr>
            <a:r>
              <a:rPr lang="en-NZ" sz="2000" dirty="0" smtClean="0"/>
              <a:t>Balsamic – balsamic vinegar</a:t>
            </a:r>
          </a:p>
          <a:p>
            <a:pPr>
              <a:lnSpc>
                <a:spcPct val="150000"/>
              </a:lnSpc>
              <a:spcBef>
                <a:spcPts val="400"/>
              </a:spcBef>
              <a:buFontTx/>
              <a:buChar char="-"/>
            </a:pPr>
            <a:r>
              <a:rPr lang="en-NZ" sz="2000" dirty="0" smtClean="0"/>
              <a:t>Raspberry – </a:t>
            </a:r>
            <a:r>
              <a:rPr lang="en-NZ" sz="2000" dirty="0" err="1" smtClean="0"/>
              <a:t>raspberry</a:t>
            </a:r>
            <a:r>
              <a:rPr lang="en-NZ" sz="2000" dirty="0" smtClean="0"/>
              <a:t> vinegar</a:t>
            </a:r>
          </a:p>
          <a:p>
            <a:pPr>
              <a:lnSpc>
                <a:spcPct val="150000"/>
              </a:lnSpc>
              <a:spcBef>
                <a:spcPts val="400"/>
              </a:spcBef>
              <a:buFontTx/>
              <a:buChar char="-"/>
            </a:pPr>
            <a:r>
              <a:rPr lang="en-NZ" sz="2000" dirty="0" smtClean="0"/>
              <a:t>Chilli - </a:t>
            </a:r>
            <a:r>
              <a:rPr lang="en-NZ" sz="2000" dirty="0" err="1" smtClean="0"/>
              <a:t>tabasco</a:t>
            </a:r>
            <a:endParaRPr lang="en-NZ" sz="2000" dirty="0" smtClean="0"/>
          </a:p>
          <a:p>
            <a:pPr>
              <a:lnSpc>
                <a:spcPct val="150000"/>
              </a:lnSpc>
              <a:spcBef>
                <a:spcPts val="400"/>
              </a:spcBef>
              <a:buFontTx/>
              <a:buChar char="-"/>
            </a:pPr>
            <a:r>
              <a:rPr lang="en-NZ" sz="2000" dirty="0" smtClean="0"/>
              <a:t>Lemon – lemon juice</a:t>
            </a:r>
            <a:endParaRPr lang="en-NZ" sz="2000" dirty="0"/>
          </a:p>
        </p:txBody>
      </p:sp>
      <p:pic>
        <p:nvPicPr>
          <p:cNvPr id="9" name="Picture 8" descr="A7POCA7CBL3QCATMJDHKCAEELGS9CA5SNYC1CA05BAORCABOSLIACALBNUTBCAWBH9LBCAT4KJH6CA33QWKMCAFL0O83CA1G1CNACAARZ7XRCA7EL09VCAFXRKAVCA8K9P3LCA8NTT9JCA5IJGC4CAKBNR0G.jpg"/>
          <p:cNvPicPr>
            <a:picLocks noChangeAspect="1"/>
          </p:cNvPicPr>
          <p:nvPr/>
        </p:nvPicPr>
        <p:blipFill>
          <a:blip r:embed="rId2" cstate="print"/>
          <a:stretch>
            <a:fillRect/>
          </a:stretch>
        </p:blipFill>
        <p:spPr>
          <a:xfrm>
            <a:off x="3214678" y="4000504"/>
            <a:ext cx="1262067" cy="1352550"/>
          </a:xfrm>
          <a:prstGeom prst="rect">
            <a:avLst/>
          </a:prstGeom>
        </p:spPr>
      </p:pic>
      <p:pic>
        <p:nvPicPr>
          <p:cNvPr id="1026" name="Picture 2" descr="http://www.bbcgoodfood.com/content/knowhow/glossary/vinaigrette/image.jpg"/>
          <p:cNvPicPr>
            <a:picLocks noChangeAspect="1" noChangeArrowheads="1"/>
          </p:cNvPicPr>
          <p:nvPr/>
        </p:nvPicPr>
        <p:blipFill>
          <a:blip r:embed="rId3" cstate="print"/>
          <a:srcRect/>
          <a:stretch>
            <a:fillRect/>
          </a:stretch>
        </p:blipFill>
        <p:spPr bwMode="auto">
          <a:xfrm>
            <a:off x="7643834" y="4071942"/>
            <a:ext cx="1000132" cy="130967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1142976" y="5429264"/>
            <a:ext cx="7162800" cy="648232"/>
          </a:xfrm>
        </p:spPr>
        <p:txBody>
          <a:bodyPr>
            <a:normAutofit/>
          </a:bodyPr>
          <a:lstStyle/>
          <a:p>
            <a:r>
              <a:rPr lang="en-NZ" sz="1800" dirty="0" smtClean="0"/>
              <a:t>Roux, Cornstarch, Arrowroot, </a:t>
            </a:r>
            <a:r>
              <a:rPr lang="en-NZ" sz="1800" dirty="0" err="1" smtClean="0"/>
              <a:t>Beurre</a:t>
            </a:r>
            <a:r>
              <a:rPr lang="en-NZ" sz="1800" dirty="0" smtClean="0"/>
              <a:t> </a:t>
            </a:r>
            <a:r>
              <a:rPr lang="en-NZ" sz="1800" dirty="0" err="1" smtClean="0"/>
              <a:t>manie</a:t>
            </a:r>
            <a:r>
              <a:rPr lang="en-NZ" sz="1800" dirty="0" smtClean="0"/>
              <a:t>, Liaison</a:t>
            </a:r>
          </a:p>
          <a:p>
            <a:r>
              <a:rPr lang="en-NZ" sz="1800" dirty="0" smtClean="0"/>
              <a:t>Blood, Rice</a:t>
            </a:r>
            <a:endParaRPr lang="en-NZ" sz="1800" dirty="0"/>
          </a:p>
        </p:txBody>
      </p:sp>
      <p:sp>
        <p:nvSpPr>
          <p:cNvPr id="4" name="Title 3"/>
          <p:cNvSpPr>
            <a:spLocks noGrp="1"/>
          </p:cNvSpPr>
          <p:nvPr>
            <p:ph type="title"/>
          </p:nvPr>
        </p:nvSpPr>
        <p:spPr/>
        <p:txBody>
          <a:bodyPr>
            <a:normAutofit/>
          </a:bodyPr>
          <a:lstStyle/>
          <a:p>
            <a:r>
              <a:rPr lang="en-NZ" sz="2800" dirty="0" smtClean="0"/>
              <a:t>Common Thickening Agents</a:t>
            </a:r>
            <a:endParaRPr lang="en-NZ" sz="2800" dirty="0"/>
          </a:p>
        </p:txBody>
      </p:sp>
      <p:pic>
        <p:nvPicPr>
          <p:cNvPr id="7" name="Picture Placeholder 6" descr="Beurre-Marnie--Food,-News-[1].jpg"/>
          <p:cNvPicPr>
            <a:picLocks noGrp="1" noChangeAspect="1"/>
          </p:cNvPicPr>
          <p:nvPr>
            <p:ph type="pic" idx="1"/>
          </p:nvPr>
        </p:nvPicPr>
        <p:blipFill>
          <a:blip r:embed="rId2" cstate="print"/>
          <a:stretch>
            <a:fillRect/>
          </a:stretch>
        </p:blipFill>
        <p:spPr>
          <a:xfrm>
            <a:off x="214282" y="214290"/>
            <a:ext cx="8715436" cy="4364798"/>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Roux is a combination of equal parts flour and fat cooked together. Can be either white, blond or brown</a:t>
            </a:r>
          </a:p>
          <a:p>
            <a:endParaRPr lang="en-NZ" sz="2400" dirty="0"/>
          </a:p>
        </p:txBody>
      </p:sp>
      <p:sp>
        <p:nvSpPr>
          <p:cNvPr id="4" name="Title 3"/>
          <p:cNvSpPr>
            <a:spLocks noGrp="1"/>
          </p:cNvSpPr>
          <p:nvPr>
            <p:ph type="title"/>
          </p:nvPr>
        </p:nvSpPr>
        <p:spPr/>
        <p:txBody>
          <a:bodyPr/>
          <a:lstStyle/>
          <a:p>
            <a:r>
              <a:rPr lang="en-NZ" dirty="0" smtClean="0"/>
              <a:t>Roux</a:t>
            </a:r>
            <a:endParaRPr lang="en-NZ" dirty="0"/>
          </a:p>
        </p:txBody>
      </p:sp>
      <p:pic>
        <p:nvPicPr>
          <p:cNvPr id="18436" name="Picture 4" descr="http://1.bp.blogspot.com/_n-a9hc8Ifio/SGSDyBu27CI/AAAAAAAAAYY/_IkT94n0LpE/s320/06-26-08.JPG"/>
          <p:cNvPicPr>
            <a:picLocks noGrp="1" noChangeAspect="1" noChangeArrowheads="1"/>
          </p:cNvPicPr>
          <p:nvPr>
            <p:ph type="pic" idx="1"/>
          </p:nvPr>
        </p:nvPicPr>
        <p:blipFill>
          <a:blip r:embed="rId2" cstate="print"/>
          <a:srcRect t="16326" b="16326"/>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Commonly known as </a:t>
            </a:r>
            <a:r>
              <a:rPr lang="en-NZ" sz="2400" dirty="0" err="1" smtClean="0"/>
              <a:t>cornflour</a:t>
            </a:r>
            <a:r>
              <a:rPr lang="en-NZ" sz="2400" dirty="0" smtClean="0"/>
              <a:t>, cornstarch it is a fine white powder that is derived from corn and popular in Asian cuisine for thickening sauces</a:t>
            </a:r>
            <a:endParaRPr lang="en-NZ" sz="2400" dirty="0"/>
          </a:p>
        </p:txBody>
      </p:sp>
      <p:sp>
        <p:nvSpPr>
          <p:cNvPr id="4" name="Title 3"/>
          <p:cNvSpPr>
            <a:spLocks noGrp="1"/>
          </p:cNvSpPr>
          <p:nvPr>
            <p:ph type="title"/>
          </p:nvPr>
        </p:nvSpPr>
        <p:spPr/>
        <p:txBody>
          <a:bodyPr/>
          <a:lstStyle/>
          <a:p>
            <a:r>
              <a:rPr lang="en-NZ" dirty="0" smtClean="0"/>
              <a:t>Cornstarch</a:t>
            </a:r>
            <a:endParaRPr lang="en-NZ" dirty="0"/>
          </a:p>
        </p:txBody>
      </p:sp>
      <p:pic>
        <p:nvPicPr>
          <p:cNvPr id="17410" name="Picture 2" descr="http://www.wingyipstore.co.uk/pictures/content1500/cornflour.jpg"/>
          <p:cNvPicPr>
            <a:picLocks noGrp="1" noChangeAspect="1" noChangeArrowheads="1"/>
          </p:cNvPicPr>
          <p:nvPr>
            <p:ph type="pic" idx="1"/>
          </p:nvPr>
        </p:nvPicPr>
        <p:blipFill>
          <a:blip r:embed="rId2" cstate="print"/>
          <a:srcRect t="16301" b="16301"/>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Derived from roots of a tropical plant, arrowroot has a similar texture to cornstarch but produces a clearer finished product</a:t>
            </a:r>
            <a:endParaRPr lang="en-NZ" sz="2400" dirty="0"/>
          </a:p>
        </p:txBody>
      </p:sp>
      <p:sp>
        <p:nvSpPr>
          <p:cNvPr id="4" name="Title 3"/>
          <p:cNvSpPr>
            <a:spLocks noGrp="1"/>
          </p:cNvSpPr>
          <p:nvPr>
            <p:ph type="title"/>
          </p:nvPr>
        </p:nvSpPr>
        <p:spPr/>
        <p:txBody>
          <a:bodyPr/>
          <a:lstStyle/>
          <a:p>
            <a:r>
              <a:rPr lang="en-NZ" dirty="0" smtClean="0"/>
              <a:t>Arrowroot</a:t>
            </a:r>
            <a:endParaRPr lang="en-NZ" dirty="0"/>
          </a:p>
        </p:txBody>
      </p:sp>
      <p:pic>
        <p:nvPicPr>
          <p:cNvPr id="16390" name="Picture 6" descr="http://www.mountainroseherbs.com/supply/graphics/arrowroot_powder.jpg"/>
          <p:cNvPicPr>
            <a:picLocks noGrp="1" noChangeAspect="1" noChangeArrowheads="1"/>
          </p:cNvPicPr>
          <p:nvPr>
            <p:ph type="pic" idx="1"/>
          </p:nvPr>
        </p:nvPicPr>
        <p:blipFill>
          <a:blip r:embed="rId2" cstate="print"/>
          <a:srcRect t="17839" b="17839"/>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Known as kneaded butter, </a:t>
            </a:r>
            <a:r>
              <a:rPr lang="en-NZ" sz="2400" dirty="0" err="1" smtClean="0"/>
              <a:t>beurre</a:t>
            </a:r>
            <a:r>
              <a:rPr lang="en-NZ" sz="2400" dirty="0" smtClean="0"/>
              <a:t> </a:t>
            </a:r>
            <a:r>
              <a:rPr lang="en-NZ" sz="2400" dirty="0" err="1" smtClean="0"/>
              <a:t>manie</a:t>
            </a:r>
            <a:r>
              <a:rPr lang="en-NZ" sz="2400" dirty="0" smtClean="0"/>
              <a:t> is a combination of equal parts fat and flour kneaded together until smooth </a:t>
            </a:r>
            <a:endParaRPr lang="en-NZ" sz="2400" dirty="0"/>
          </a:p>
        </p:txBody>
      </p:sp>
      <p:sp>
        <p:nvSpPr>
          <p:cNvPr id="4" name="Title 3"/>
          <p:cNvSpPr>
            <a:spLocks noGrp="1"/>
          </p:cNvSpPr>
          <p:nvPr>
            <p:ph type="title"/>
          </p:nvPr>
        </p:nvSpPr>
        <p:spPr/>
        <p:txBody>
          <a:bodyPr/>
          <a:lstStyle/>
          <a:p>
            <a:r>
              <a:rPr lang="en-NZ" dirty="0" err="1" smtClean="0"/>
              <a:t>Beurre</a:t>
            </a:r>
            <a:r>
              <a:rPr lang="en-NZ" dirty="0" smtClean="0"/>
              <a:t> </a:t>
            </a:r>
            <a:r>
              <a:rPr lang="en-NZ" dirty="0" err="1" smtClean="0"/>
              <a:t>manie</a:t>
            </a:r>
            <a:endParaRPr lang="en-NZ" dirty="0"/>
          </a:p>
        </p:txBody>
      </p:sp>
      <p:pic>
        <p:nvPicPr>
          <p:cNvPr id="5" name="Picture 2" descr="http://3.bp.blogspot.com/_1hKiqE77v6A/R08BUQmkdfI/AAAAAAAAADs/DJdUYlG-_7Y/s400/Beurre-Marnie--Food,-News-.jpg"/>
          <p:cNvPicPr>
            <a:picLocks noGrp="1" noChangeAspect="1" noChangeArrowheads="1"/>
          </p:cNvPicPr>
          <p:nvPr>
            <p:ph type="pic" idx="1"/>
          </p:nvPr>
        </p:nvPicPr>
        <p:blipFill>
          <a:blip r:embed="rId2" cstate="print"/>
          <a:srcRect t="16100" b="16100"/>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A mixture of egg yolk and cream added to a hot liquid at the end of the cooking process will provide it with additional richness and smoothness</a:t>
            </a:r>
            <a:endParaRPr lang="en-NZ" sz="2400" dirty="0"/>
          </a:p>
        </p:txBody>
      </p:sp>
      <p:sp>
        <p:nvSpPr>
          <p:cNvPr id="4" name="Title 3"/>
          <p:cNvSpPr>
            <a:spLocks noGrp="1"/>
          </p:cNvSpPr>
          <p:nvPr>
            <p:ph type="title"/>
          </p:nvPr>
        </p:nvSpPr>
        <p:spPr/>
        <p:txBody>
          <a:bodyPr/>
          <a:lstStyle/>
          <a:p>
            <a:r>
              <a:rPr lang="en-NZ" dirty="0" smtClean="0"/>
              <a:t>Liaison</a:t>
            </a:r>
            <a:endParaRPr lang="en-NZ" dirty="0"/>
          </a:p>
        </p:txBody>
      </p:sp>
      <p:pic>
        <p:nvPicPr>
          <p:cNvPr id="14340" name="Picture 4" descr="http://bp3.blogger.com/_qVJ9vgDZ4Hk/Rz_o3f4lzCI/AAAAAAAAAXE/kpqF6_yYRA8/s200/creme+angliase.jpg"/>
          <p:cNvPicPr>
            <a:picLocks noGrp="1" noChangeAspect="1" noChangeArrowheads="1"/>
          </p:cNvPicPr>
          <p:nvPr>
            <p:ph type="pic" idx="1"/>
          </p:nvPr>
        </p:nvPicPr>
        <p:blipFill>
          <a:blip r:embed="rId2" cstate="print"/>
          <a:srcRect t="19934" b="19934"/>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2910" y="5443402"/>
            <a:ext cx="8143932" cy="985994"/>
          </a:xfrm>
        </p:spPr>
        <p:txBody>
          <a:bodyPr>
            <a:noAutofit/>
          </a:bodyPr>
          <a:lstStyle/>
          <a:p>
            <a:r>
              <a:rPr lang="en-NZ" sz="2400" dirty="0" smtClean="0"/>
              <a:t>Can be used as a thickening agent, most commonly in the dishes black pudding and jugged hare</a:t>
            </a:r>
            <a:endParaRPr lang="en-NZ" sz="2400" dirty="0"/>
          </a:p>
        </p:txBody>
      </p:sp>
      <p:sp>
        <p:nvSpPr>
          <p:cNvPr id="4" name="Title 3"/>
          <p:cNvSpPr>
            <a:spLocks noGrp="1"/>
          </p:cNvSpPr>
          <p:nvPr>
            <p:ph type="title"/>
          </p:nvPr>
        </p:nvSpPr>
        <p:spPr/>
        <p:txBody>
          <a:bodyPr/>
          <a:lstStyle/>
          <a:p>
            <a:r>
              <a:rPr lang="en-NZ" dirty="0" smtClean="0"/>
              <a:t>Blood</a:t>
            </a:r>
            <a:endParaRPr lang="en-NZ" dirty="0"/>
          </a:p>
        </p:txBody>
      </p:sp>
      <p:pic>
        <p:nvPicPr>
          <p:cNvPr id="5" name="Picture Placeholder 4" descr="http://farm1.static.flickr.com/50/138293995_f74e58da7a.jpg?v=0"/>
          <p:cNvPicPr>
            <a:picLocks noGrp="1" noChangeAspect="1" noChangeArrowheads="1"/>
          </p:cNvPicPr>
          <p:nvPr>
            <p:ph type="pic" idx="1"/>
          </p:nvPr>
        </p:nvPicPr>
        <p:blipFill>
          <a:blip r:embed="rId2" cstate="print"/>
          <a:srcRect l="3947" t="26714" r="3947" b="26789"/>
          <a:stretch>
            <a:fillRect/>
          </a:stretch>
        </p:blipFill>
        <p:spPr bwMode="auto">
          <a:xfrm>
            <a:off x="285720" y="189968"/>
            <a:ext cx="8643998" cy="438204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CEBAB6F429394AA7E3A869A025BE49" ma:contentTypeVersion="36" ma:contentTypeDescription="Create a new document." ma:contentTypeScope="" ma:versionID="31e1dd621f51f723e18d8a989954d78e">
  <xsd:schema xmlns:xsd="http://www.w3.org/2001/XMLSchema" xmlns:xs="http://www.w3.org/2001/XMLSchema" xmlns:p="http://schemas.microsoft.com/office/2006/metadata/properties" xmlns:ns3="294a628e-2b13-4d25-849d-1615186c467a" xmlns:ns4="328ec57f-3e1e-47f5-9879-12c6ebe48bf8" targetNamespace="http://schemas.microsoft.com/office/2006/metadata/properties" ma:root="true" ma:fieldsID="8fc756db87940ce444d53fe8402c7b76" ns3:_="" ns4:_="">
    <xsd:import namespace="294a628e-2b13-4d25-849d-1615186c467a"/>
    <xsd:import namespace="328ec57f-3e1e-47f5-9879-12c6ebe48bf8"/>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4:LastSharedByUser" minOccurs="0"/>
                <xsd:element ref="ns4:LastSharedByTime" minOccurs="0"/>
                <xsd:element ref="ns3:Templates" minOccurs="0"/>
                <xsd:element ref="ns3:Self_Registration_Enabled0"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TeamsChannelId" minOccurs="0"/>
                <xsd:element ref="ns3:Math_Settings" minOccurs="0"/>
                <xsd:element ref="ns3:IsNotebookLocked" minOccurs="0"/>
                <xsd:element ref="ns3:MediaServiceGenerationTime" minOccurs="0"/>
                <xsd:element ref="ns3:MediaServiceEventHashCode" minOccurs="0"/>
                <xsd:element ref="ns3:Distribution_Groups" minOccurs="0"/>
                <xsd:element ref="ns3:LMS_Mappin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4a628e-2b13-4d25-849d-1615186c467a"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chers" ma:index="1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6"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7" nillable="true" ma:displayName="Invited Teachers" ma:internalName="Invited_Teachers">
      <xsd:simpleType>
        <xsd:restriction base="dms:Note">
          <xsd:maxLength value="255"/>
        </xsd:restriction>
      </xsd:simpleType>
    </xsd:element>
    <xsd:element name="Invited_Students" ma:index="18" nillable="true" ma:displayName="Invited Students" ma:internalName="Invited_Students">
      <xsd:simpleType>
        <xsd:restriction base="dms:Note">
          <xsd:maxLength value="255"/>
        </xsd:restriction>
      </xsd:simpleType>
    </xsd:element>
    <xsd:element name="Self_Registration_Enabled" ma:index="19" nillable="true" ma:displayName="Self_Registration_Enabled" ma:internalName="Self_Registration_Enabled">
      <xsd:simpleType>
        <xsd:restriction base="dms:Boolean"/>
      </xsd:simpleType>
    </xsd:element>
    <xsd:element name="Has_Teacher_Only_SectionGroup" ma:index="20" nillable="true" ma:displayName="Has Teacher Only SectionGroup" ma:internalName="Has_Teacher_Only_SectionGroup">
      <xsd:simpleType>
        <xsd:restriction base="dms:Boolean"/>
      </xsd:simpleType>
    </xsd:element>
    <xsd:element name="Is_Collaboration_Space_Locked" ma:index="21" nillable="true" ma:displayName="Is Collaboration Space Locked" ma:internalName="Is_Collaboration_Space_Locked">
      <xsd:simpleType>
        <xsd:restriction base="dms:Boolean"/>
      </xsd:simpleType>
    </xsd:element>
    <xsd:element name="Templates" ma:index="27" nillable="true" ma:displayName="Templates" ma:internalName="Templates">
      <xsd:simpleType>
        <xsd:restriction base="dms:Note">
          <xsd:maxLength value="255"/>
        </xsd:restriction>
      </xsd:simpleType>
    </xsd:element>
    <xsd:element name="Self_Registration_Enabled0" ma:index="28" nillable="true" ma:displayName="Self Registration Enabled" ma:internalName="Self_Registration_Enabled0">
      <xsd:simpleType>
        <xsd:restriction base="dms:Boolean"/>
      </xsd:simpleType>
    </xsd:element>
    <xsd:element name="MediaServiceMetadata" ma:index="29" nillable="true" ma:displayName="MediaServiceMetadata" ma:description="" ma:hidden="true" ma:internalName="MediaServiceMetadata" ma:readOnly="true">
      <xsd:simpleType>
        <xsd:restriction base="dms:Note"/>
      </xsd:simpleType>
    </xsd:element>
    <xsd:element name="MediaServiceFastMetadata" ma:index="30" nillable="true" ma:displayName="MediaServiceFastMetadata" ma:description="" ma:hidden="true" ma:internalName="MediaServiceFastMetadata" ma:readOnly="true">
      <xsd:simpleType>
        <xsd:restriction base="dms:Note"/>
      </xsd:simpleType>
    </xsd:element>
    <xsd:element name="MediaServiceDateTaken" ma:index="31" nillable="true" ma:displayName="MediaServiceDateTaken" ma:description="" ma:hidden="true" ma:internalName="MediaServiceDateTaken" ma:readOnly="true">
      <xsd:simpleType>
        <xsd:restriction base="dms:Text"/>
      </xsd:simpleType>
    </xsd:element>
    <xsd:element name="MediaServiceAutoTags" ma:index="32" nillable="true" ma:displayName="MediaServiceAutoTags" ma:description="" ma:internalName="MediaServiceAutoTags" ma:readOnly="true">
      <xsd:simpleType>
        <xsd:restriction base="dms:Text"/>
      </xsd:simpleType>
    </xsd:element>
    <xsd:element name="MediaServiceOCR" ma:index="33" nillable="true" ma:displayName="MediaServiceOCR" ma:internalName="MediaServiceOCR" ma:readOnly="true">
      <xsd:simpleType>
        <xsd:restriction base="dms:Note">
          <xsd:maxLength value="255"/>
        </xsd:restriction>
      </xsd:simpleType>
    </xsd:element>
    <xsd:element name="MediaServiceLocation" ma:index="34" nillable="true" ma:displayName="MediaServiceLocation" ma:internalName="MediaServiceLocation" ma:readOnly="true">
      <xsd:simpleType>
        <xsd:restriction base="dms:Text"/>
      </xsd:simpleType>
    </xsd:element>
    <xsd:element name="TeamsChannelId" ma:index="35" nillable="true" ma:displayName="Teams Channel Id" ma:internalName="TeamsChannelId">
      <xsd:simpleType>
        <xsd:restriction base="dms:Text"/>
      </xsd:simpleType>
    </xsd:element>
    <xsd:element name="Math_Settings" ma:index="36" nillable="true" ma:displayName="Math Settings" ma:internalName="Math_Settings">
      <xsd:simpleType>
        <xsd:restriction base="dms:Text"/>
      </xsd:simpleType>
    </xsd:element>
    <xsd:element name="IsNotebookLocked" ma:index="37" nillable="true" ma:displayName="Is Notebook Locked" ma:internalName="IsNotebookLocked">
      <xsd:simpleType>
        <xsd:restriction base="dms:Boolean"/>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Distribution_Groups" ma:index="40" nillable="true" ma:displayName="Distribution Groups" ma:internalName="Distribution_Groups">
      <xsd:simpleType>
        <xsd:restriction base="dms:Note">
          <xsd:maxLength value="255"/>
        </xsd:restriction>
      </xsd:simpleType>
    </xsd:element>
    <xsd:element name="LMS_Mappings" ma:index="41" nillable="true" ma:displayName="LMS Mappings" ma:internalName="LMS_Mappings">
      <xsd:simpleType>
        <xsd:restriction base="dms:Note">
          <xsd:maxLength value="255"/>
        </xsd:restriction>
      </xsd:simpleType>
    </xsd:element>
    <xsd:element name="MediaServiceAutoKeyPoints" ma:index="42" nillable="true" ma:displayName="MediaServiceAutoKeyPoints" ma:hidden="true" ma:internalName="MediaServiceAutoKeyPoints" ma:readOnly="true">
      <xsd:simpleType>
        <xsd:restriction base="dms:Note"/>
      </xsd:simpleType>
    </xsd:element>
    <xsd:element name="MediaServiceKeyPoints" ma:index="4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28ec57f-3e1e-47f5-9879-12c6ebe48bf8" elementFormDefault="qualified">
    <xsd:import namespace="http://schemas.microsoft.com/office/2006/documentManagement/types"/>
    <xsd:import namespace="http://schemas.microsoft.com/office/infopath/2007/PartnerControls"/>
    <xsd:element name="SharedWithUsers" ma:index="2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description="" ma:internalName="SharedWithDetails" ma:readOnly="true">
      <xsd:simpleType>
        <xsd:restriction base="dms:Note">
          <xsd:maxLength value="255"/>
        </xsd:restriction>
      </xsd:simpleType>
    </xsd:element>
    <xsd:element name="SharingHintHash" ma:index="24" nillable="true" ma:displayName="Sharing Hint Hash" ma:description="" ma:hidden="true" ma:internalName="SharingHintHash" ma:readOnly="true">
      <xsd:simpleType>
        <xsd:restriction base="dms:Text"/>
      </xsd:simpleType>
    </xsd:element>
    <xsd:element name="LastSharedByUser" ma:index="25" nillable="true" ma:displayName="Last Shared By User" ma:description="" ma:internalName="LastSharedByUser" ma:readOnly="true">
      <xsd:simpleType>
        <xsd:restriction base="dms:Note">
          <xsd:maxLength value="255"/>
        </xsd:restriction>
      </xsd:simpleType>
    </xsd:element>
    <xsd:element name="LastSharedByTime" ma:index="26"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Type xmlns="294a628e-2b13-4d25-849d-1615186c467a" xsi:nil="true"/>
    <Owner xmlns="294a628e-2b13-4d25-849d-1615186c467a">
      <UserInfo>
        <DisplayName/>
        <AccountId xsi:nil="true"/>
        <AccountType/>
      </UserInfo>
    </Owner>
    <Students xmlns="294a628e-2b13-4d25-849d-1615186c467a">
      <UserInfo>
        <DisplayName/>
        <AccountId xsi:nil="true"/>
        <AccountType/>
      </UserInfo>
    </Students>
    <Student_Groups xmlns="294a628e-2b13-4d25-849d-1615186c467a">
      <UserInfo>
        <DisplayName/>
        <AccountId xsi:nil="true"/>
        <AccountType/>
      </UserInfo>
    </Student_Groups>
    <TeamsChannelId xmlns="294a628e-2b13-4d25-849d-1615186c467a" xsi:nil="true"/>
    <NotebookType xmlns="294a628e-2b13-4d25-849d-1615186c467a" xsi:nil="true"/>
    <Distribution_Groups xmlns="294a628e-2b13-4d25-849d-1615186c467a" xsi:nil="true"/>
    <Is_Collaboration_Space_Locked xmlns="294a628e-2b13-4d25-849d-1615186c467a" xsi:nil="true"/>
    <IsNotebookLocked xmlns="294a628e-2b13-4d25-849d-1615186c467a" xsi:nil="true"/>
    <Self_Registration_Enabled xmlns="294a628e-2b13-4d25-849d-1615186c467a" xsi:nil="true"/>
    <Has_Teacher_Only_SectionGroup xmlns="294a628e-2b13-4d25-849d-1615186c467a" xsi:nil="true"/>
    <Math_Settings xmlns="294a628e-2b13-4d25-849d-1615186c467a" xsi:nil="true"/>
    <DefaultSectionNames xmlns="294a628e-2b13-4d25-849d-1615186c467a" xsi:nil="true"/>
    <Invited_Teachers xmlns="294a628e-2b13-4d25-849d-1615186c467a" xsi:nil="true"/>
    <Invited_Students xmlns="294a628e-2b13-4d25-849d-1615186c467a" xsi:nil="true"/>
    <Teachers xmlns="294a628e-2b13-4d25-849d-1615186c467a">
      <UserInfo>
        <DisplayName/>
        <AccountId xsi:nil="true"/>
        <AccountType/>
      </UserInfo>
    </Teachers>
    <Templates xmlns="294a628e-2b13-4d25-849d-1615186c467a" xsi:nil="true"/>
    <Self_Registration_Enabled0 xmlns="294a628e-2b13-4d25-849d-1615186c467a" xsi:nil="true"/>
    <AppVersion xmlns="294a628e-2b13-4d25-849d-1615186c467a" xsi:nil="true"/>
    <CultureName xmlns="294a628e-2b13-4d25-849d-1615186c467a" xsi:nil="true"/>
    <LMS_Mappings xmlns="294a628e-2b13-4d25-849d-1615186c467a" xsi:nil="true"/>
  </documentManagement>
</p:properties>
</file>

<file path=customXml/itemProps1.xml><?xml version="1.0" encoding="utf-8"?>
<ds:datastoreItem xmlns:ds="http://schemas.openxmlformats.org/officeDocument/2006/customXml" ds:itemID="{FD338417-2821-480E-91E8-0B93620D83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4a628e-2b13-4d25-849d-1615186c467a"/>
    <ds:schemaRef ds:uri="328ec57f-3e1e-47f5-9879-12c6ebe48b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585D98-8007-4F7F-8916-159E2FCC0CCE}">
  <ds:schemaRefs>
    <ds:schemaRef ds:uri="http://schemas.microsoft.com/sharepoint/v3/contenttype/forms"/>
  </ds:schemaRefs>
</ds:datastoreItem>
</file>

<file path=customXml/itemProps3.xml><?xml version="1.0" encoding="utf-8"?>
<ds:datastoreItem xmlns:ds="http://schemas.openxmlformats.org/officeDocument/2006/customXml" ds:itemID="{DD7AB34A-056C-442C-8E53-251423EAFBD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328ec57f-3e1e-47f5-9879-12c6ebe48bf8"/>
    <ds:schemaRef ds:uri="http://purl.org/dc/terms/"/>
    <ds:schemaRef ds:uri="294a628e-2b13-4d25-849d-1615186c467a"/>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Concourse</Template>
  <TotalTime>573</TotalTime>
  <Words>692</Words>
  <Application>Microsoft Office PowerPoint</Application>
  <PresentationFormat>On-screen Show (4:3)</PresentationFormat>
  <Paragraphs>130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Lucida Sans Unicode</vt:lpstr>
      <vt:lpstr>Verdana</vt:lpstr>
      <vt:lpstr>Wingdings</vt:lpstr>
      <vt:lpstr>Wingdings 2</vt:lpstr>
      <vt:lpstr>Wingdings 3</vt:lpstr>
      <vt:lpstr>Concourse</vt:lpstr>
      <vt:lpstr>sauces</vt:lpstr>
      <vt:lpstr> Sauces</vt:lpstr>
      <vt:lpstr>Common Thickening Agents</vt:lpstr>
      <vt:lpstr>Roux</vt:lpstr>
      <vt:lpstr>Cornstarch</vt:lpstr>
      <vt:lpstr>Arrowroot</vt:lpstr>
      <vt:lpstr>Beurre manie</vt:lpstr>
      <vt:lpstr>Liaison</vt:lpstr>
      <vt:lpstr>Blood</vt:lpstr>
      <vt:lpstr>Rice</vt:lpstr>
      <vt:lpstr> Sauces</vt:lpstr>
      <vt:lpstr>Foundation Sauces</vt:lpstr>
      <vt:lpstr> Bechamel</vt:lpstr>
      <vt:lpstr> Veloute</vt:lpstr>
      <vt:lpstr> Espagnole</vt:lpstr>
      <vt:lpstr> Tomato</vt:lpstr>
      <vt:lpstr> Hollandaise </vt:lpstr>
      <vt:lpstr>PowerPoint Presentation</vt:lpstr>
      <vt:lpstr> Faults</vt:lpstr>
      <vt:lpstr> Emulsion sauces</vt:lpstr>
    </vt:vector>
  </TitlesOfParts>
  <Company>Manukau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461.312 Commercial Cookery Practices</dc:title>
  <dc:creator>clucas</dc:creator>
  <cp:lastModifiedBy>Chris Fortune</cp:lastModifiedBy>
  <cp:revision>69</cp:revision>
  <dcterms:created xsi:type="dcterms:W3CDTF">2008-07-25T03:33:59Z</dcterms:created>
  <dcterms:modified xsi:type="dcterms:W3CDTF">2020-05-03T05:16:10Z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0x010100E6CEBAB6F429394AA7E3A869A025BE49</vt:lpwstr>
  </property>
</Properties>
</file>