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8" r:id="rId13"/>
    <p:sldId id="265" r:id="rId14"/>
    <p:sldId id="266" r:id="rId15"/>
    <p:sldId id="26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CBF7C-0F80-5A44-816D-9CF5FACE938C}" type="doc">
      <dgm:prSet loTypeId="urn:microsoft.com/office/officeart/2005/8/layout/cycle2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DE0F4E-A728-E442-AEE1-AC5DC3554833}">
      <dgm:prSet phldrT="[Text]" custT="1"/>
      <dgm:spPr/>
      <dgm:t>
        <a:bodyPr/>
        <a:lstStyle/>
        <a:p>
          <a:r>
            <a:rPr lang="en-US" sz="1600" dirty="0" smtClean="0"/>
            <a:t>Lamb</a:t>
          </a:r>
          <a:endParaRPr lang="en-US" sz="1400" dirty="0"/>
        </a:p>
      </dgm:t>
    </dgm:pt>
    <dgm:pt modelId="{EA9CB4A2-00E3-014E-92F6-43A2E013D7A1}" type="parTrans" cxnId="{F0C92DBC-27AB-B64F-8182-45855FB62C7C}">
      <dgm:prSet/>
      <dgm:spPr/>
      <dgm:t>
        <a:bodyPr/>
        <a:lstStyle/>
        <a:p>
          <a:endParaRPr lang="en-US" sz="1600"/>
        </a:p>
      </dgm:t>
    </dgm:pt>
    <dgm:pt modelId="{3FBD944E-26D2-D944-99F0-A7A0D0CD41DD}" type="sibTrans" cxnId="{F0C92DBC-27AB-B64F-8182-45855FB62C7C}">
      <dgm:prSet custT="1"/>
      <dgm:spPr/>
      <dgm:t>
        <a:bodyPr/>
        <a:lstStyle/>
        <a:p>
          <a:endParaRPr lang="en-US" sz="1600"/>
        </a:p>
      </dgm:t>
    </dgm:pt>
    <dgm:pt modelId="{E43CE888-8838-CA47-8C84-5EA898E4FCF4}">
      <dgm:prSet phldrT="[Text]" custT="1"/>
      <dgm:spPr/>
      <dgm:t>
        <a:bodyPr/>
        <a:lstStyle/>
        <a:p>
          <a:r>
            <a:rPr lang="en-US" sz="1400" dirty="0" smtClean="0"/>
            <a:t>Vegetable</a:t>
          </a:r>
          <a:endParaRPr lang="en-US" sz="1400" dirty="0"/>
        </a:p>
      </dgm:t>
    </dgm:pt>
    <dgm:pt modelId="{D7B3FC3A-2251-0B44-B532-662E8E5389D4}" type="parTrans" cxnId="{5CFE78B4-B639-7144-91F7-F8DCA00EC2BC}">
      <dgm:prSet/>
      <dgm:spPr/>
      <dgm:t>
        <a:bodyPr/>
        <a:lstStyle/>
        <a:p>
          <a:endParaRPr lang="en-US" sz="1600"/>
        </a:p>
      </dgm:t>
    </dgm:pt>
    <dgm:pt modelId="{32636CBF-6BF6-E641-9F34-B1EC9B08BEDF}" type="sibTrans" cxnId="{5CFE78B4-B639-7144-91F7-F8DCA00EC2BC}">
      <dgm:prSet custT="1"/>
      <dgm:spPr/>
      <dgm:t>
        <a:bodyPr/>
        <a:lstStyle/>
        <a:p>
          <a:endParaRPr lang="en-US" sz="1600"/>
        </a:p>
      </dgm:t>
    </dgm:pt>
    <dgm:pt modelId="{5DA88302-3EE6-7C43-A22B-17DD3F400CB0}">
      <dgm:prSet phldrT="[Text]" custT="1"/>
      <dgm:spPr/>
      <dgm:t>
        <a:bodyPr/>
        <a:lstStyle/>
        <a:p>
          <a:r>
            <a:rPr lang="en-US" sz="1400" dirty="0" smtClean="0"/>
            <a:t>Pork</a:t>
          </a:r>
          <a:endParaRPr lang="en-US" sz="1400" dirty="0"/>
        </a:p>
      </dgm:t>
    </dgm:pt>
    <dgm:pt modelId="{2A26CF0F-79FF-1C48-A5FF-0CBC3846C730}" type="parTrans" cxnId="{3E8FCD1C-D1A3-1444-B122-63B69A6C0592}">
      <dgm:prSet/>
      <dgm:spPr/>
      <dgm:t>
        <a:bodyPr/>
        <a:lstStyle/>
        <a:p>
          <a:endParaRPr lang="en-US" sz="1600"/>
        </a:p>
      </dgm:t>
    </dgm:pt>
    <dgm:pt modelId="{DD457CB0-B83C-F346-A24E-2FF3D2E69775}" type="sibTrans" cxnId="{3E8FCD1C-D1A3-1444-B122-63B69A6C0592}">
      <dgm:prSet custT="1"/>
      <dgm:spPr/>
      <dgm:t>
        <a:bodyPr/>
        <a:lstStyle/>
        <a:p>
          <a:endParaRPr lang="en-US" sz="1600"/>
        </a:p>
      </dgm:t>
    </dgm:pt>
    <dgm:pt modelId="{FBA696CF-23EC-1D49-BA1D-F577D067FA47}">
      <dgm:prSet phldrT="[Text]" custT="1"/>
      <dgm:spPr/>
      <dgm:t>
        <a:bodyPr/>
        <a:lstStyle/>
        <a:p>
          <a:r>
            <a:rPr lang="en-US" sz="1400" dirty="0" err="1" smtClean="0"/>
            <a:t>Dashi</a:t>
          </a:r>
          <a:endParaRPr lang="en-US" sz="1400" dirty="0"/>
        </a:p>
      </dgm:t>
    </dgm:pt>
    <dgm:pt modelId="{9D1298C6-9BBF-1847-99CC-97EDAF855AE0}" type="parTrans" cxnId="{EC36448F-AA3A-4946-8BD6-E1FAB3A63051}">
      <dgm:prSet/>
      <dgm:spPr/>
      <dgm:t>
        <a:bodyPr/>
        <a:lstStyle/>
        <a:p>
          <a:endParaRPr lang="en-US" sz="1600"/>
        </a:p>
      </dgm:t>
    </dgm:pt>
    <dgm:pt modelId="{C8DEA541-9229-5E46-838F-CE6FB7923799}" type="sibTrans" cxnId="{EC36448F-AA3A-4946-8BD6-E1FAB3A63051}">
      <dgm:prSet custT="1"/>
      <dgm:spPr/>
      <dgm:t>
        <a:bodyPr/>
        <a:lstStyle/>
        <a:p>
          <a:endParaRPr lang="en-US" sz="1600"/>
        </a:p>
      </dgm:t>
    </dgm:pt>
    <dgm:pt modelId="{38BE21A2-890F-044E-A92D-62F6DA6235F5}">
      <dgm:prSet phldrT="[Text]" custT="1"/>
      <dgm:spPr/>
      <dgm:t>
        <a:bodyPr/>
        <a:lstStyle/>
        <a:p>
          <a:r>
            <a:rPr lang="en-US" sz="1400" dirty="0" smtClean="0"/>
            <a:t>Venison</a:t>
          </a:r>
          <a:endParaRPr lang="en-US" sz="1400" dirty="0"/>
        </a:p>
      </dgm:t>
    </dgm:pt>
    <dgm:pt modelId="{422723FC-DE82-8141-B1AD-C8DD413264C4}" type="parTrans" cxnId="{1055E2EE-36A0-2548-BF55-D37DDC7081A1}">
      <dgm:prSet/>
      <dgm:spPr/>
      <dgm:t>
        <a:bodyPr/>
        <a:lstStyle/>
        <a:p>
          <a:endParaRPr lang="en-US" sz="1600"/>
        </a:p>
      </dgm:t>
    </dgm:pt>
    <dgm:pt modelId="{A982EC60-016C-5841-9A26-5EDA16C9FD04}" type="sibTrans" cxnId="{1055E2EE-36A0-2548-BF55-D37DDC7081A1}">
      <dgm:prSet custT="1"/>
      <dgm:spPr/>
      <dgm:t>
        <a:bodyPr/>
        <a:lstStyle/>
        <a:p>
          <a:endParaRPr lang="en-US" sz="1600"/>
        </a:p>
      </dgm:t>
    </dgm:pt>
    <dgm:pt modelId="{516887AD-B0EB-2C41-8672-6D337B78AB4B}">
      <dgm:prSet phldrT="[Text]" custT="1"/>
      <dgm:spPr/>
      <dgm:t>
        <a:bodyPr/>
        <a:lstStyle/>
        <a:p>
          <a:r>
            <a:rPr lang="en-US" sz="1400" dirty="0" smtClean="0"/>
            <a:t>Crustacean</a:t>
          </a:r>
          <a:endParaRPr lang="en-US" sz="1400" dirty="0"/>
        </a:p>
      </dgm:t>
    </dgm:pt>
    <dgm:pt modelId="{C96EA298-90B7-6D48-B7D9-50E6BC253310}" type="parTrans" cxnId="{C211893C-A9BA-1A47-A875-9EE1A4B6BDCB}">
      <dgm:prSet/>
      <dgm:spPr/>
      <dgm:t>
        <a:bodyPr/>
        <a:lstStyle/>
        <a:p>
          <a:endParaRPr lang="en-US" sz="1600"/>
        </a:p>
      </dgm:t>
    </dgm:pt>
    <dgm:pt modelId="{D2EF19C3-DDFE-8741-A0DA-F47CC6CC24BE}" type="sibTrans" cxnId="{C211893C-A9BA-1A47-A875-9EE1A4B6BDCB}">
      <dgm:prSet custT="1"/>
      <dgm:spPr/>
      <dgm:t>
        <a:bodyPr/>
        <a:lstStyle/>
        <a:p>
          <a:endParaRPr lang="en-US" sz="1600"/>
        </a:p>
      </dgm:t>
    </dgm:pt>
    <dgm:pt modelId="{F9BF3AFF-C768-1F49-AD30-F905C8D6C0A9}" type="pres">
      <dgm:prSet presAssocID="{74CCBF7C-0F80-5A44-816D-9CF5FACE938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89F264-4B74-D442-A53F-6369ED3E02EB}" type="pres">
      <dgm:prSet presAssocID="{C8DE0F4E-A728-E442-AEE1-AC5DC3554833}" presName="node" presStyleLbl="node1" presStyleIdx="0" presStyleCnt="6" custScaleX="131485" custRadScaleRad="1257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93ECA-C7A1-A04F-86DA-F14090524D22}" type="pres">
      <dgm:prSet presAssocID="{3FBD944E-26D2-D944-99F0-A7A0D0CD41DD}" presName="sibTrans" presStyleLbl="sibTrans2D1" presStyleIdx="0" presStyleCnt="6"/>
      <dgm:spPr/>
      <dgm:t>
        <a:bodyPr/>
        <a:lstStyle/>
        <a:p>
          <a:endParaRPr lang="en-US"/>
        </a:p>
      </dgm:t>
    </dgm:pt>
    <dgm:pt modelId="{410BE8CD-F182-7D41-B23B-CB46646384A6}" type="pres">
      <dgm:prSet presAssocID="{3FBD944E-26D2-D944-99F0-A7A0D0CD41DD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DACB0FF3-81CA-8C4C-BFE7-77749615BAAC}" type="pres">
      <dgm:prSet presAssocID="{E43CE888-8838-CA47-8C84-5EA898E4FCF4}" presName="node" presStyleLbl="node1" presStyleIdx="1" presStyleCnt="6" custScaleX="132489" custRadScaleRad="106126" custRadScaleInc="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99A238-BA0D-0B45-89DC-CB2C13BC8E89}" type="pres">
      <dgm:prSet presAssocID="{32636CBF-6BF6-E641-9F34-B1EC9B08BEDF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FA090CB-5B95-FF4B-91C0-877C9810416B}" type="pres">
      <dgm:prSet presAssocID="{32636CBF-6BF6-E641-9F34-B1EC9B08BED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4EDB0DC8-31D7-9C4B-B6D6-1B20CBEFD305}" type="pres">
      <dgm:prSet presAssocID="{5DA88302-3EE6-7C43-A22B-17DD3F400CB0}" presName="node" presStyleLbl="node1" presStyleIdx="2" presStyleCnt="6" custScaleX="123032" custRadScaleRad="112251" custRadScaleInc="-222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E9CF2-1428-C240-A860-3E86DE93F73B}" type="pres">
      <dgm:prSet presAssocID="{DD457CB0-B83C-F346-A24E-2FF3D2E69775}" presName="sibTrans" presStyleLbl="sibTrans2D1" presStyleIdx="2" presStyleCnt="6"/>
      <dgm:spPr/>
      <dgm:t>
        <a:bodyPr/>
        <a:lstStyle/>
        <a:p>
          <a:endParaRPr lang="en-US"/>
        </a:p>
      </dgm:t>
    </dgm:pt>
    <dgm:pt modelId="{D320EA5E-8C51-B742-A7D8-E375AB816C4B}" type="pres">
      <dgm:prSet presAssocID="{DD457CB0-B83C-F346-A24E-2FF3D2E69775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D66E7008-E1B4-6F4C-879D-D0C7F2B2E469}" type="pres">
      <dgm:prSet presAssocID="{FBA696CF-23EC-1D49-BA1D-F577D067FA47}" presName="node" presStyleLbl="node1" presStyleIdx="3" presStyleCnt="6" custScaleX="129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9BA7C-A268-E049-849E-4F0226F9BB6B}" type="pres">
      <dgm:prSet presAssocID="{C8DEA541-9229-5E46-838F-CE6FB7923799}" presName="sibTrans" presStyleLbl="sibTrans2D1" presStyleIdx="3" presStyleCnt="6"/>
      <dgm:spPr/>
      <dgm:t>
        <a:bodyPr/>
        <a:lstStyle/>
        <a:p>
          <a:endParaRPr lang="en-US"/>
        </a:p>
      </dgm:t>
    </dgm:pt>
    <dgm:pt modelId="{4A3DC534-51F2-804E-BC9D-BEFBE3BBE1AE}" type="pres">
      <dgm:prSet presAssocID="{C8DEA541-9229-5E46-838F-CE6FB7923799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11D97BBC-D076-4B43-8083-9A889C5D78E4}" type="pres">
      <dgm:prSet presAssocID="{38BE21A2-890F-044E-A92D-62F6DA6235F5}" presName="node" presStyleLbl="node1" presStyleIdx="4" presStyleCnt="6" custScaleX="1376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98D4A-14F3-254B-B6E7-CC337014AACD}" type="pres">
      <dgm:prSet presAssocID="{A982EC60-016C-5841-9A26-5EDA16C9FD04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1ED294E-2FF9-7B4E-B10F-B1A1DF2B65C6}" type="pres">
      <dgm:prSet presAssocID="{A982EC60-016C-5841-9A26-5EDA16C9FD04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DA50D23C-4B6D-4B4B-B00A-80748F2D171A}" type="pres">
      <dgm:prSet presAssocID="{516887AD-B0EB-2C41-8672-6D337B78AB4B}" presName="node" presStyleLbl="node1" presStyleIdx="5" presStyleCnt="6" custScaleX="124953" custScaleY="1106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E52CB-7130-014D-A4D9-8600D0415DF3}" type="pres">
      <dgm:prSet presAssocID="{D2EF19C3-DDFE-8741-A0DA-F47CC6CC24BE}" presName="sibTrans" presStyleLbl="sibTrans2D1" presStyleIdx="5" presStyleCnt="6"/>
      <dgm:spPr/>
      <dgm:t>
        <a:bodyPr/>
        <a:lstStyle/>
        <a:p>
          <a:endParaRPr lang="en-US"/>
        </a:p>
      </dgm:t>
    </dgm:pt>
    <dgm:pt modelId="{59FC97DE-AC64-7743-AFF0-89D264C91396}" type="pres">
      <dgm:prSet presAssocID="{D2EF19C3-DDFE-8741-A0DA-F47CC6CC24BE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1EACB99B-6DBB-0546-9F87-F99A43D975FB}" type="presOf" srcId="{74CCBF7C-0F80-5A44-816D-9CF5FACE938C}" destId="{F9BF3AFF-C768-1F49-AD30-F905C8D6C0A9}" srcOrd="0" destOrd="0" presId="urn:microsoft.com/office/officeart/2005/8/layout/cycle2"/>
    <dgm:cxn modelId="{ADBF37A3-24DB-B44D-BE9A-CB9E746FD1CF}" type="presOf" srcId="{32636CBF-6BF6-E641-9F34-B1EC9B08BEDF}" destId="{5799A238-BA0D-0B45-89DC-CB2C13BC8E89}" srcOrd="0" destOrd="0" presId="urn:microsoft.com/office/officeart/2005/8/layout/cycle2"/>
    <dgm:cxn modelId="{C211893C-A9BA-1A47-A875-9EE1A4B6BDCB}" srcId="{74CCBF7C-0F80-5A44-816D-9CF5FACE938C}" destId="{516887AD-B0EB-2C41-8672-6D337B78AB4B}" srcOrd="5" destOrd="0" parTransId="{C96EA298-90B7-6D48-B7D9-50E6BC253310}" sibTransId="{D2EF19C3-DDFE-8741-A0DA-F47CC6CC24BE}"/>
    <dgm:cxn modelId="{5CFE78B4-B639-7144-91F7-F8DCA00EC2BC}" srcId="{74CCBF7C-0F80-5A44-816D-9CF5FACE938C}" destId="{E43CE888-8838-CA47-8C84-5EA898E4FCF4}" srcOrd="1" destOrd="0" parTransId="{D7B3FC3A-2251-0B44-B532-662E8E5389D4}" sibTransId="{32636CBF-6BF6-E641-9F34-B1EC9B08BEDF}"/>
    <dgm:cxn modelId="{3E8FCD1C-D1A3-1444-B122-63B69A6C0592}" srcId="{74CCBF7C-0F80-5A44-816D-9CF5FACE938C}" destId="{5DA88302-3EE6-7C43-A22B-17DD3F400CB0}" srcOrd="2" destOrd="0" parTransId="{2A26CF0F-79FF-1C48-A5FF-0CBC3846C730}" sibTransId="{DD457CB0-B83C-F346-A24E-2FF3D2E69775}"/>
    <dgm:cxn modelId="{EC36448F-AA3A-4946-8BD6-E1FAB3A63051}" srcId="{74CCBF7C-0F80-5A44-816D-9CF5FACE938C}" destId="{FBA696CF-23EC-1D49-BA1D-F577D067FA47}" srcOrd="3" destOrd="0" parTransId="{9D1298C6-9BBF-1847-99CC-97EDAF855AE0}" sibTransId="{C8DEA541-9229-5E46-838F-CE6FB7923799}"/>
    <dgm:cxn modelId="{8935451D-FEE4-0249-A061-3F3CCA597956}" type="presOf" srcId="{516887AD-B0EB-2C41-8672-6D337B78AB4B}" destId="{DA50D23C-4B6D-4B4B-B00A-80748F2D171A}" srcOrd="0" destOrd="0" presId="urn:microsoft.com/office/officeart/2005/8/layout/cycle2"/>
    <dgm:cxn modelId="{D61AF976-7C33-D04D-BC22-3B1F415BA6B3}" type="presOf" srcId="{E43CE888-8838-CA47-8C84-5EA898E4FCF4}" destId="{DACB0FF3-81CA-8C4C-BFE7-77749615BAAC}" srcOrd="0" destOrd="0" presId="urn:microsoft.com/office/officeart/2005/8/layout/cycle2"/>
    <dgm:cxn modelId="{1A1C7A4D-F884-4145-B224-D9E71763E1BC}" type="presOf" srcId="{A982EC60-016C-5841-9A26-5EDA16C9FD04}" destId="{61ED294E-2FF9-7B4E-B10F-B1A1DF2B65C6}" srcOrd="1" destOrd="0" presId="urn:microsoft.com/office/officeart/2005/8/layout/cycle2"/>
    <dgm:cxn modelId="{604A657A-BEEA-6343-8DDB-53B64312B016}" type="presOf" srcId="{3FBD944E-26D2-D944-99F0-A7A0D0CD41DD}" destId="{410BE8CD-F182-7D41-B23B-CB46646384A6}" srcOrd="1" destOrd="0" presId="urn:microsoft.com/office/officeart/2005/8/layout/cycle2"/>
    <dgm:cxn modelId="{F0C92DBC-27AB-B64F-8182-45855FB62C7C}" srcId="{74CCBF7C-0F80-5A44-816D-9CF5FACE938C}" destId="{C8DE0F4E-A728-E442-AEE1-AC5DC3554833}" srcOrd="0" destOrd="0" parTransId="{EA9CB4A2-00E3-014E-92F6-43A2E013D7A1}" sibTransId="{3FBD944E-26D2-D944-99F0-A7A0D0CD41DD}"/>
    <dgm:cxn modelId="{CF7283E9-A39D-A947-B5FA-49065BB7A4FF}" type="presOf" srcId="{D2EF19C3-DDFE-8741-A0DA-F47CC6CC24BE}" destId="{59FC97DE-AC64-7743-AFF0-89D264C91396}" srcOrd="1" destOrd="0" presId="urn:microsoft.com/office/officeart/2005/8/layout/cycle2"/>
    <dgm:cxn modelId="{3314DD0F-EABA-DF4E-B037-D465F165E5AD}" type="presOf" srcId="{DD457CB0-B83C-F346-A24E-2FF3D2E69775}" destId="{366E9CF2-1428-C240-A860-3E86DE93F73B}" srcOrd="0" destOrd="0" presId="urn:microsoft.com/office/officeart/2005/8/layout/cycle2"/>
    <dgm:cxn modelId="{6D54B563-152F-4443-938A-3A6121EB0E5E}" type="presOf" srcId="{C8DEA541-9229-5E46-838F-CE6FB7923799}" destId="{4599BA7C-A268-E049-849E-4F0226F9BB6B}" srcOrd="0" destOrd="0" presId="urn:microsoft.com/office/officeart/2005/8/layout/cycle2"/>
    <dgm:cxn modelId="{28C37A3D-D8CF-614C-B383-625653FCC7A9}" type="presOf" srcId="{5DA88302-3EE6-7C43-A22B-17DD3F400CB0}" destId="{4EDB0DC8-31D7-9C4B-B6D6-1B20CBEFD305}" srcOrd="0" destOrd="0" presId="urn:microsoft.com/office/officeart/2005/8/layout/cycle2"/>
    <dgm:cxn modelId="{B25CE537-677F-0E49-BB4C-CD46FA480CBA}" type="presOf" srcId="{3FBD944E-26D2-D944-99F0-A7A0D0CD41DD}" destId="{3CF93ECA-C7A1-A04F-86DA-F14090524D22}" srcOrd="0" destOrd="0" presId="urn:microsoft.com/office/officeart/2005/8/layout/cycle2"/>
    <dgm:cxn modelId="{41410732-58B5-2342-90B6-D9D1250F5494}" type="presOf" srcId="{38BE21A2-890F-044E-A92D-62F6DA6235F5}" destId="{11D97BBC-D076-4B43-8083-9A889C5D78E4}" srcOrd="0" destOrd="0" presId="urn:microsoft.com/office/officeart/2005/8/layout/cycle2"/>
    <dgm:cxn modelId="{6080ED22-CCB6-0140-8DC4-4DEBF59BF51E}" type="presOf" srcId="{32636CBF-6BF6-E641-9F34-B1EC9B08BEDF}" destId="{AFA090CB-5B95-FF4B-91C0-877C9810416B}" srcOrd="1" destOrd="0" presId="urn:microsoft.com/office/officeart/2005/8/layout/cycle2"/>
    <dgm:cxn modelId="{13F54862-229D-5248-9687-A86CE16502C7}" type="presOf" srcId="{A982EC60-016C-5841-9A26-5EDA16C9FD04}" destId="{F3498D4A-14F3-254B-B6E7-CC337014AACD}" srcOrd="0" destOrd="0" presId="urn:microsoft.com/office/officeart/2005/8/layout/cycle2"/>
    <dgm:cxn modelId="{71825A6E-77C3-9E41-A3D4-4812473B2C26}" type="presOf" srcId="{D2EF19C3-DDFE-8741-A0DA-F47CC6CC24BE}" destId="{9A0E52CB-7130-014D-A4D9-8600D0415DF3}" srcOrd="0" destOrd="0" presId="urn:microsoft.com/office/officeart/2005/8/layout/cycle2"/>
    <dgm:cxn modelId="{4469D1A5-2078-0D41-B831-5D755BD569BA}" type="presOf" srcId="{C8DE0F4E-A728-E442-AEE1-AC5DC3554833}" destId="{8789F264-4B74-D442-A53F-6369ED3E02EB}" srcOrd="0" destOrd="0" presId="urn:microsoft.com/office/officeart/2005/8/layout/cycle2"/>
    <dgm:cxn modelId="{1055E2EE-36A0-2548-BF55-D37DDC7081A1}" srcId="{74CCBF7C-0F80-5A44-816D-9CF5FACE938C}" destId="{38BE21A2-890F-044E-A92D-62F6DA6235F5}" srcOrd="4" destOrd="0" parTransId="{422723FC-DE82-8141-B1AD-C8DD413264C4}" sibTransId="{A982EC60-016C-5841-9A26-5EDA16C9FD04}"/>
    <dgm:cxn modelId="{0A3B11D0-9A78-0541-91B7-4ED3CBE6C4D2}" type="presOf" srcId="{FBA696CF-23EC-1D49-BA1D-F577D067FA47}" destId="{D66E7008-E1B4-6F4C-879D-D0C7F2B2E469}" srcOrd="0" destOrd="0" presId="urn:microsoft.com/office/officeart/2005/8/layout/cycle2"/>
    <dgm:cxn modelId="{F3A7577B-1D57-E44C-B5CC-376D8F82618E}" type="presOf" srcId="{DD457CB0-B83C-F346-A24E-2FF3D2E69775}" destId="{D320EA5E-8C51-B742-A7D8-E375AB816C4B}" srcOrd="1" destOrd="0" presId="urn:microsoft.com/office/officeart/2005/8/layout/cycle2"/>
    <dgm:cxn modelId="{53BFE211-B26D-E446-B2EA-98CDF8A8743E}" type="presOf" srcId="{C8DEA541-9229-5E46-838F-CE6FB7923799}" destId="{4A3DC534-51F2-804E-BC9D-BEFBE3BBE1AE}" srcOrd="1" destOrd="0" presId="urn:microsoft.com/office/officeart/2005/8/layout/cycle2"/>
    <dgm:cxn modelId="{A2F94D92-3481-4645-9B80-9126E0E728A6}" type="presParOf" srcId="{F9BF3AFF-C768-1F49-AD30-F905C8D6C0A9}" destId="{8789F264-4B74-D442-A53F-6369ED3E02EB}" srcOrd="0" destOrd="0" presId="urn:microsoft.com/office/officeart/2005/8/layout/cycle2"/>
    <dgm:cxn modelId="{881C66EF-D74E-BD42-9CDC-05B83E36B6EC}" type="presParOf" srcId="{F9BF3AFF-C768-1F49-AD30-F905C8D6C0A9}" destId="{3CF93ECA-C7A1-A04F-86DA-F14090524D22}" srcOrd="1" destOrd="0" presId="urn:microsoft.com/office/officeart/2005/8/layout/cycle2"/>
    <dgm:cxn modelId="{6D8F8EDB-D304-E34D-8059-3869F5B7DD8B}" type="presParOf" srcId="{3CF93ECA-C7A1-A04F-86DA-F14090524D22}" destId="{410BE8CD-F182-7D41-B23B-CB46646384A6}" srcOrd="0" destOrd="0" presId="urn:microsoft.com/office/officeart/2005/8/layout/cycle2"/>
    <dgm:cxn modelId="{0B8A8C48-A4B0-2342-A054-F6FDD7E7E4BE}" type="presParOf" srcId="{F9BF3AFF-C768-1F49-AD30-F905C8D6C0A9}" destId="{DACB0FF3-81CA-8C4C-BFE7-77749615BAAC}" srcOrd="2" destOrd="0" presId="urn:microsoft.com/office/officeart/2005/8/layout/cycle2"/>
    <dgm:cxn modelId="{760EA524-1744-3E44-9F33-3A643A6C614B}" type="presParOf" srcId="{F9BF3AFF-C768-1F49-AD30-F905C8D6C0A9}" destId="{5799A238-BA0D-0B45-89DC-CB2C13BC8E89}" srcOrd="3" destOrd="0" presId="urn:microsoft.com/office/officeart/2005/8/layout/cycle2"/>
    <dgm:cxn modelId="{419393B9-2607-9041-BB69-179EA196587F}" type="presParOf" srcId="{5799A238-BA0D-0B45-89DC-CB2C13BC8E89}" destId="{AFA090CB-5B95-FF4B-91C0-877C9810416B}" srcOrd="0" destOrd="0" presId="urn:microsoft.com/office/officeart/2005/8/layout/cycle2"/>
    <dgm:cxn modelId="{7C6EB7E8-42E0-AF45-9297-533D6BA7994C}" type="presParOf" srcId="{F9BF3AFF-C768-1F49-AD30-F905C8D6C0A9}" destId="{4EDB0DC8-31D7-9C4B-B6D6-1B20CBEFD305}" srcOrd="4" destOrd="0" presId="urn:microsoft.com/office/officeart/2005/8/layout/cycle2"/>
    <dgm:cxn modelId="{0C7F1185-276A-124C-9879-4AB933260E77}" type="presParOf" srcId="{F9BF3AFF-C768-1F49-AD30-F905C8D6C0A9}" destId="{366E9CF2-1428-C240-A860-3E86DE93F73B}" srcOrd="5" destOrd="0" presId="urn:microsoft.com/office/officeart/2005/8/layout/cycle2"/>
    <dgm:cxn modelId="{7E36CD89-C1E5-2B45-ADCA-C1AEB222C068}" type="presParOf" srcId="{366E9CF2-1428-C240-A860-3E86DE93F73B}" destId="{D320EA5E-8C51-B742-A7D8-E375AB816C4B}" srcOrd="0" destOrd="0" presId="urn:microsoft.com/office/officeart/2005/8/layout/cycle2"/>
    <dgm:cxn modelId="{AB6C2774-F722-1D42-A92A-7A967524684A}" type="presParOf" srcId="{F9BF3AFF-C768-1F49-AD30-F905C8D6C0A9}" destId="{D66E7008-E1B4-6F4C-879D-D0C7F2B2E469}" srcOrd="6" destOrd="0" presId="urn:microsoft.com/office/officeart/2005/8/layout/cycle2"/>
    <dgm:cxn modelId="{FC9F23A5-8789-0E41-9EFF-694961FA8ADD}" type="presParOf" srcId="{F9BF3AFF-C768-1F49-AD30-F905C8D6C0A9}" destId="{4599BA7C-A268-E049-849E-4F0226F9BB6B}" srcOrd="7" destOrd="0" presId="urn:microsoft.com/office/officeart/2005/8/layout/cycle2"/>
    <dgm:cxn modelId="{D5A88AB6-B8F7-BC4C-A285-FDD72E206EFE}" type="presParOf" srcId="{4599BA7C-A268-E049-849E-4F0226F9BB6B}" destId="{4A3DC534-51F2-804E-BC9D-BEFBE3BBE1AE}" srcOrd="0" destOrd="0" presId="urn:microsoft.com/office/officeart/2005/8/layout/cycle2"/>
    <dgm:cxn modelId="{196003FA-B29E-394F-8107-E41751E1C439}" type="presParOf" srcId="{F9BF3AFF-C768-1F49-AD30-F905C8D6C0A9}" destId="{11D97BBC-D076-4B43-8083-9A889C5D78E4}" srcOrd="8" destOrd="0" presId="urn:microsoft.com/office/officeart/2005/8/layout/cycle2"/>
    <dgm:cxn modelId="{8136DB8A-36F2-6243-A852-786138317EAE}" type="presParOf" srcId="{F9BF3AFF-C768-1F49-AD30-F905C8D6C0A9}" destId="{F3498D4A-14F3-254B-B6E7-CC337014AACD}" srcOrd="9" destOrd="0" presId="urn:microsoft.com/office/officeart/2005/8/layout/cycle2"/>
    <dgm:cxn modelId="{F9E59482-380F-AE4C-8D2B-CB363F5BC9A3}" type="presParOf" srcId="{F3498D4A-14F3-254B-B6E7-CC337014AACD}" destId="{61ED294E-2FF9-7B4E-B10F-B1A1DF2B65C6}" srcOrd="0" destOrd="0" presId="urn:microsoft.com/office/officeart/2005/8/layout/cycle2"/>
    <dgm:cxn modelId="{4E34F4A4-E0B6-674E-BB62-35C4E2534CF6}" type="presParOf" srcId="{F9BF3AFF-C768-1F49-AD30-F905C8D6C0A9}" destId="{DA50D23C-4B6D-4B4B-B00A-80748F2D171A}" srcOrd="10" destOrd="0" presId="urn:microsoft.com/office/officeart/2005/8/layout/cycle2"/>
    <dgm:cxn modelId="{07CFF2D5-B3CF-6242-9E23-9C73D8A4C795}" type="presParOf" srcId="{F9BF3AFF-C768-1F49-AD30-F905C8D6C0A9}" destId="{9A0E52CB-7130-014D-A4D9-8600D0415DF3}" srcOrd="11" destOrd="0" presId="urn:microsoft.com/office/officeart/2005/8/layout/cycle2"/>
    <dgm:cxn modelId="{B9BA141E-C292-C744-B9CF-402530E92505}" type="presParOf" srcId="{9A0E52CB-7130-014D-A4D9-8600D0415DF3}" destId="{59FC97DE-AC64-7743-AFF0-89D264C9139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9F264-4B74-D442-A53F-6369ED3E02EB}">
      <dsp:nvSpPr>
        <dsp:cNvPr id="0" name=""/>
        <dsp:cNvSpPr/>
      </dsp:nvSpPr>
      <dsp:spPr>
        <a:xfrm>
          <a:off x="3379199" y="0"/>
          <a:ext cx="1500525" cy="114121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Lamb</a:t>
          </a:r>
          <a:endParaRPr lang="en-US" sz="1400" kern="1200" dirty="0"/>
        </a:p>
      </dsp:txBody>
      <dsp:txXfrm>
        <a:off x="3598946" y="167127"/>
        <a:ext cx="1061031" cy="806960"/>
      </dsp:txXfrm>
    </dsp:sp>
    <dsp:sp modelId="{3CF93ECA-C7A1-A04F-86DA-F14090524D22}">
      <dsp:nvSpPr>
        <dsp:cNvPr id="0" name=""/>
        <dsp:cNvSpPr/>
      </dsp:nvSpPr>
      <dsp:spPr>
        <a:xfrm rot="1632605">
          <a:off x="4813091" y="780365"/>
          <a:ext cx="197795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816374" y="843831"/>
        <a:ext cx="138457" cy="231095"/>
      </dsp:txXfrm>
    </dsp:sp>
    <dsp:sp modelId="{DACB0FF3-81CA-8C4C-BFE7-77749615BAAC}">
      <dsp:nvSpPr>
        <dsp:cNvPr id="0" name=""/>
        <dsp:cNvSpPr/>
      </dsp:nvSpPr>
      <dsp:spPr>
        <a:xfrm>
          <a:off x="4951727" y="811465"/>
          <a:ext cx="1511983" cy="114121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Vegetable</a:t>
          </a:r>
          <a:endParaRPr lang="en-US" sz="1400" kern="1200" dirty="0"/>
        </a:p>
      </dsp:txBody>
      <dsp:txXfrm>
        <a:off x="5173152" y="978592"/>
        <a:ext cx="1069133" cy="806960"/>
      </dsp:txXfrm>
    </dsp:sp>
    <dsp:sp modelId="{5799A238-BA0D-0B45-89DC-CB2C13BC8E89}">
      <dsp:nvSpPr>
        <dsp:cNvPr id="0" name=""/>
        <dsp:cNvSpPr/>
      </dsp:nvSpPr>
      <dsp:spPr>
        <a:xfrm rot="5013380">
          <a:off x="5659795" y="2014682"/>
          <a:ext cx="282240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697380" y="2049645"/>
        <a:ext cx="197568" cy="231095"/>
      </dsp:txXfrm>
    </dsp:sp>
    <dsp:sp modelId="{4EDB0DC8-31D7-9C4B-B6D6-1B20CBEFD305}">
      <dsp:nvSpPr>
        <dsp:cNvPr id="0" name=""/>
        <dsp:cNvSpPr/>
      </dsp:nvSpPr>
      <dsp:spPr>
        <a:xfrm>
          <a:off x="5193839" y="2477392"/>
          <a:ext cx="1404058" cy="114121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Pork</a:t>
          </a:r>
          <a:endParaRPr lang="en-US" sz="1400" kern="1200" dirty="0"/>
        </a:p>
      </dsp:txBody>
      <dsp:txXfrm>
        <a:off x="5399459" y="2644519"/>
        <a:ext cx="992818" cy="806960"/>
      </dsp:txXfrm>
    </dsp:sp>
    <dsp:sp modelId="{366E9CF2-1428-C240-A860-3E86DE93F73B}">
      <dsp:nvSpPr>
        <dsp:cNvPr id="0" name=""/>
        <dsp:cNvSpPr/>
      </dsp:nvSpPr>
      <dsp:spPr>
        <a:xfrm rot="9100964">
          <a:off x="4858960" y="3320912"/>
          <a:ext cx="346034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956559" y="3373323"/>
        <a:ext cx="242224" cy="231095"/>
      </dsp:txXfrm>
    </dsp:sp>
    <dsp:sp modelId="{D66E7008-E1B4-6F4C-879D-D0C7F2B2E469}">
      <dsp:nvSpPr>
        <dsp:cNvPr id="0" name=""/>
        <dsp:cNvSpPr/>
      </dsp:nvSpPr>
      <dsp:spPr>
        <a:xfrm>
          <a:off x="3389578" y="3429191"/>
          <a:ext cx="1479766" cy="114121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Dashi</a:t>
          </a:r>
          <a:endParaRPr lang="en-US" sz="1400" kern="1200" dirty="0"/>
        </a:p>
      </dsp:txBody>
      <dsp:txXfrm>
        <a:off x="3606285" y="3596318"/>
        <a:ext cx="1046352" cy="806960"/>
      </dsp:txXfrm>
    </dsp:sp>
    <dsp:sp modelId="{4599BA7C-A268-E049-849E-4F0226F9BB6B}">
      <dsp:nvSpPr>
        <dsp:cNvPr id="0" name=""/>
        <dsp:cNvSpPr/>
      </dsp:nvSpPr>
      <dsp:spPr>
        <a:xfrm rot="12600000">
          <a:off x="3318019" y="3387677"/>
          <a:ext cx="169552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365478" y="3477426"/>
        <a:ext cx="118686" cy="231095"/>
      </dsp:txXfrm>
    </dsp:sp>
    <dsp:sp modelId="{11D97BBC-D076-4B43-8083-9A889C5D78E4}">
      <dsp:nvSpPr>
        <dsp:cNvPr id="0" name=""/>
        <dsp:cNvSpPr/>
      </dsp:nvSpPr>
      <dsp:spPr>
        <a:xfrm>
          <a:off x="1859953" y="2572292"/>
          <a:ext cx="1570630" cy="114121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Venison</a:t>
          </a:r>
          <a:endParaRPr lang="en-US" sz="1400" kern="1200" dirty="0"/>
        </a:p>
      </dsp:txBody>
      <dsp:txXfrm>
        <a:off x="2089966" y="2739419"/>
        <a:ext cx="1110604" cy="806960"/>
      </dsp:txXfrm>
    </dsp:sp>
    <dsp:sp modelId="{F3498D4A-14F3-254B-B6E7-CC337014AACD}">
      <dsp:nvSpPr>
        <dsp:cNvPr id="0" name=""/>
        <dsp:cNvSpPr/>
      </dsp:nvSpPr>
      <dsp:spPr>
        <a:xfrm rot="16200000">
          <a:off x="2509695" y="2131587"/>
          <a:ext cx="271146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550367" y="2249291"/>
        <a:ext cx="189802" cy="231095"/>
      </dsp:txXfrm>
    </dsp:sp>
    <dsp:sp modelId="{DA50D23C-4B6D-4B4B-B00A-80748F2D171A}">
      <dsp:nvSpPr>
        <dsp:cNvPr id="0" name=""/>
        <dsp:cNvSpPr/>
      </dsp:nvSpPr>
      <dsp:spPr>
        <a:xfrm>
          <a:off x="1932278" y="797507"/>
          <a:ext cx="1425981" cy="126318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Crustacean</a:t>
          </a:r>
          <a:endParaRPr lang="en-US" sz="1400" kern="1200" dirty="0"/>
        </a:p>
      </dsp:txBody>
      <dsp:txXfrm>
        <a:off x="2141108" y="982496"/>
        <a:ext cx="1008321" cy="893209"/>
      </dsp:txXfrm>
    </dsp:sp>
    <dsp:sp modelId="{9A0E52CB-7130-014D-A4D9-8600D0415DF3}">
      <dsp:nvSpPr>
        <dsp:cNvPr id="0" name=""/>
        <dsp:cNvSpPr/>
      </dsp:nvSpPr>
      <dsp:spPr>
        <a:xfrm rot="19797231">
          <a:off x="3294134" y="809843"/>
          <a:ext cx="177576" cy="385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297713" y="900212"/>
        <a:ext cx="124303" cy="231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AU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AU" smtClean="0"/>
              <a:t>Click to edit Master text styles</a:t>
            </a:r>
          </a:p>
          <a:p>
            <a:pPr lvl="1" eaLnBrk="1" latinLnBrk="0" hangingPunct="1"/>
            <a:r>
              <a:rPr kumimoji="0" lang="en-AU" smtClean="0"/>
              <a:t>Second level</a:t>
            </a:r>
          </a:p>
          <a:p>
            <a:pPr lvl="2" eaLnBrk="1" latinLnBrk="0" hangingPunct="1"/>
            <a:r>
              <a:rPr kumimoji="0" lang="en-AU" smtClean="0"/>
              <a:t>Third level</a:t>
            </a:r>
          </a:p>
          <a:p>
            <a:pPr lvl="3" eaLnBrk="1" latinLnBrk="0" hangingPunct="1"/>
            <a:r>
              <a:rPr kumimoji="0" lang="en-AU" smtClean="0"/>
              <a:t>Fourth level</a:t>
            </a:r>
          </a:p>
          <a:p>
            <a:pPr lvl="4" eaLnBrk="1" latinLnBrk="0" hangingPunct="1"/>
            <a:r>
              <a:rPr kumimoji="0" lang="en-AU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2299368"/>
            <a:ext cx="8305800" cy="1198299"/>
          </a:xfrm>
        </p:spPr>
        <p:txBody>
          <a:bodyPr/>
          <a:lstStyle/>
          <a:p>
            <a:r>
              <a:rPr lang="en-US" sz="2400" dirty="0" smtClean="0"/>
              <a:t>The foundation to many great recipe's including soups, sauces and stews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802105"/>
            <a:ext cx="8305800" cy="1189790"/>
          </a:xfrm>
        </p:spPr>
        <p:txBody>
          <a:bodyPr/>
          <a:lstStyle/>
          <a:p>
            <a:r>
              <a:rPr lang="en-US" sz="7200" b="1" dirty="0" smtClean="0"/>
              <a:t>Stocks</a:t>
            </a:r>
            <a:endParaRPr lang="en-US" sz="7200" b="1" dirty="0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263" y="3713453"/>
            <a:ext cx="4277895" cy="268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nvenienc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09" r="-6609"/>
          <a:stretch>
            <a:fillRect/>
          </a:stretch>
        </p:blipFill>
        <p:spPr>
          <a:xfrm>
            <a:off x="2429124" y="3234624"/>
            <a:ext cx="4255087" cy="282963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69394"/>
            <a:ext cx="8229600" cy="172302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Convenience Stocks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7853" y="2526632"/>
            <a:ext cx="7772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Discuss the pro’s and cons of convenience stocks.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57684"/>
            <a:ext cx="2590800" cy="4438316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008000"/>
                </a:solidFill>
              </a:rPr>
              <a:t>FOR</a:t>
            </a:r>
            <a:endParaRPr lang="en-US" u="sng" dirty="0">
              <a:solidFill>
                <a:srgbClr val="00800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 smtClean="0"/>
              <a:t>Low Cost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Fast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Consistent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Shelf life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Low risk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Accessible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User friendly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Pro’s and Cons</a:t>
            </a:r>
            <a:endParaRPr lang="en-US" sz="7200" b="1" dirty="0"/>
          </a:p>
        </p:txBody>
      </p:sp>
      <p:pic>
        <p:nvPicPr>
          <p:cNvPr id="5" name="Picture 4" descr="p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59" y="1949450"/>
            <a:ext cx="2184400" cy="3721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68211" y="1657684"/>
            <a:ext cx="3114842" cy="747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</a:rPr>
              <a:t>AGAINST</a:t>
            </a:r>
            <a:endParaRPr lang="en-US" sz="2400" u="sng" dirty="0">
              <a:solidFill>
                <a:srgbClr val="FF0000"/>
              </a:solidFill>
            </a:endParaRPr>
          </a:p>
          <a:p>
            <a:pPr algn="ctr"/>
            <a:endParaRPr lang="en-US" sz="2400" u="sng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High in sodium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MSG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Un-natural flavour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No gelatinous quality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Overpowering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Shows no skill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Cowboys use it.</a:t>
            </a:r>
          </a:p>
          <a:p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76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04776" y="1478547"/>
            <a:ext cx="3082023" cy="4572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Greasy</a:t>
            </a:r>
          </a:p>
          <a:p>
            <a:r>
              <a:rPr lang="en-US" dirty="0" smtClean="0"/>
              <a:t>Sour</a:t>
            </a:r>
          </a:p>
          <a:p>
            <a:r>
              <a:rPr lang="en-US" dirty="0" smtClean="0"/>
              <a:t>Cloudy</a:t>
            </a:r>
          </a:p>
          <a:p>
            <a:r>
              <a:rPr lang="en-US" dirty="0" smtClean="0"/>
              <a:t>Incorrect colour</a:t>
            </a:r>
          </a:p>
          <a:p>
            <a:r>
              <a:rPr lang="en-US" dirty="0" smtClean="0"/>
              <a:t>Bitter</a:t>
            </a:r>
          </a:p>
          <a:p>
            <a:r>
              <a:rPr lang="en-US" dirty="0" smtClean="0"/>
              <a:t>Uneven flavour profile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71592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8000"/>
                </a:solidFill>
              </a:rPr>
              <a:t>What went wrong Chef?</a:t>
            </a:r>
            <a:endParaRPr lang="en-US" sz="5400" b="1" dirty="0">
              <a:solidFill>
                <a:srgbClr val="008000"/>
              </a:solidFill>
            </a:endParaRPr>
          </a:p>
        </p:txBody>
      </p:sp>
      <p:pic>
        <p:nvPicPr>
          <p:cNvPr id="4" name="Picture 3" descr="sdfg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4" y="2768754"/>
            <a:ext cx="3002178" cy="328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26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nnibalcartoo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000" r="-25000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Questions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8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318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Ingredients</a:t>
            </a:r>
          </a:p>
          <a:p>
            <a:r>
              <a:rPr lang="en-US" dirty="0" smtClean="0"/>
              <a:t>Foundation stocks</a:t>
            </a:r>
          </a:p>
          <a:p>
            <a:r>
              <a:rPr lang="en-US" dirty="0" smtClean="0"/>
              <a:t>Convenience stocks</a:t>
            </a:r>
          </a:p>
          <a:p>
            <a:r>
              <a:rPr lang="en-US" dirty="0" smtClean="0"/>
              <a:t>Critical points</a:t>
            </a:r>
          </a:p>
          <a:p>
            <a:r>
              <a:rPr lang="en-US" dirty="0" smtClean="0"/>
              <a:t>Faults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Work shop outline</a:t>
            </a:r>
            <a:endParaRPr lang="en-US" sz="7200" b="1" dirty="0"/>
          </a:p>
        </p:txBody>
      </p:sp>
      <p:pic>
        <p:nvPicPr>
          <p:cNvPr id="4" name="Picture 3" descr="kk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99" y="2221830"/>
            <a:ext cx="2740527" cy="356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9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7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 smtClean="0"/>
              <a:t>Ingredients</a:t>
            </a:r>
            <a:endParaRPr lang="en-US" sz="7200" b="1" dirty="0"/>
          </a:p>
        </p:txBody>
      </p:sp>
      <p:pic>
        <p:nvPicPr>
          <p:cNvPr id="5" name="Picture 4" descr="good bon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569" y="1270000"/>
            <a:ext cx="1905797" cy="1268221"/>
          </a:xfrm>
          <a:prstGeom prst="rect">
            <a:avLst/>
          </a:prstGeom>
        </p:spPr>
      </p:pic>
      <p:pic>
        <p:nvPicPr>
          <p:cNvPr id="6" name="Picture 5" descr="dd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202" y="4856059"/>
            <a:ext cx="1840598" cy="1378672"/>
          </a:xfrm>
          <a:prstGeom prst="rect">
            <a:avLst/>
          </a:prstGeom>
        </p:spPr>
      </p:pic>
      <p:pic>
        <p:nvPicPr>
          <p:cNvPr id="8" name="Content Placeholder 7" descr="aaa.jpg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" b="3276"/>
          <a:stretch>
            <a:fillRect/>
          </a:stretch>
        </p:blipFill>
        <p:spPr>
          <a:xfrm>
            <a:off x="6838569" y="2512448"/>
            <a:ext cx="1905797" cy="1058776"/>
          </a:xfrm>
        </p:spPr>
      </p:pic>
      <p:pic>
        <p:nvPicPr>
          <p:cNvPr id="9" name="Picture 8" descr="yty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569" y="3571224"/>
            <a:ext cx="1905797" cy="12636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94000" y="1668134"/>
            <a:ext cx="339321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endParaRPr lang="en-US" sz="2400" b="1" dirty="0" smtClean="0"/>
          </a:p>
          <a:p>
            <a:pPr marL="285750" indent="-285750">
              <a:buFont typeface="Wingdings" charset="2"/>
              <a:buChar char="ü"/>
            </a:pPr>
            <a:r>
              <a:rPr lang="en-US" sz="2400" b="1" dirty="0" smtClean="0"/>
              <a:t>Fresh not frozen</a:t>
            </a:r>
          </a:p>
          <a:p>
            <a:pPr marL="285750" indent="-285750">
              <a:buFont typeface="Wingdings" charset="2"/>
              <a:buChar char="ü"/>
            </a:pPr>
            <a:endParaRPr lang="en-US" sz="2400" b="1" dirty="0" smtClean="0"/>
          </a:p>
          <a:p>
            <a:pPr marL="285750" indent="-285750">
              <a:buFont typeface="Wingdings" charset="2"/>
              <a:buChar char="ü"/>
            </a:pPr>
            <a:r>
              <a:rPr lang="en-US" sz="2400" b="1" dirty="0" smtClean="0"/>
              <a:t>Impurities removed</a:t>
            </a:r>
          </a:p>
          <a:p>
            <a:pPr marL="285750" indent="-285750">
              <a:buFont typeface="Wingdings" charset="2"/>
              <a:buChar char="ü"/>
            </a:pPr>
            <a:endParaRPr lang="en-US" sz="2400" b="1" dirty="0" smtClean="0"/>
          </a:p>
          <a:p>
            <a:pPr marL="285750" indent="-285750">
              <a:buFont typeface="Wingdings" charset="2"/>
              <a:buChar char="ü"/>
            </a:pPr>
            <a:r>
              <a:rPr lang="en-US" sz="2400" b="1" dirty="0" smtClean="0"/>
              <a:t>Not too small</a:t>
            </a:r>
          </a:p>
          <a:p>
            <a:pPr marL="285750" indent="-285750">
              <a:buFont typeface="Wingdings" charset="2"/>
              <a:buChar char="ü"/>
            </a:pPr>
            <a:endParaRPr lang="en-US" sz="2400" b="1" dirty="0" smtClean="0"/>
          </a:p>
          <a:p>
            <a:pPr marL="285750" indent="-285750">
              <a:buFont typeface="Wingdings" charset="2"/>
              <a:buChar char="ü"/>
            </a:pPr>
            <a:r>
              <a:rPr lang="en-US" sz="2400" b="1" dirty="0" smtClean="0"/>
              <a:t>Vegetables/herbs</a:t>
            </a:r>
          </a:p>
          <a:p>
            <a:pPr marL="285750" indent="-285750">
              <a:buFont typeface="Wingdings" charset="2"/>
              <a:buChar char="ü"/>
            </a:pPr>
            <a:endParaRPr lang="en-US" sz="2400" b="1" dirty="0"/>
          </a:p>
          <a:p>
            <a:pPr marL="285750" indent="-285750">
              <a:buFont typeface="Wingdings" charset="2"/>
              <a:buChar char="ü"/>
            </a:pPr>
            <a:r>
              <a:rPr lang="en-US" sz="2400" b="1" dirty="0" smtClean="0"/>
              <a:t>Quality water</a:t>
            </a:r>
          </a:p>
          <a:p>
            <a:pPr marL="285750" indent="-285750">
              <a:buFont typeface="Wingdings" charset="2"/>
              <a:buChar char="ü"/>
            </a:pPr>
            <a:endParaRPr lang="en-US" sz="2400" b="1" dirty="0" smtClean="0"/>
          </a:p>
          <a:p>
            <a:endParaRPr lang="en-US" sz="3200" dirty="0" smtClean="0"/>
          </a:p>
        </p:txBody>
      </p:sp>
      <p:pic>
        <p:nvPicPr>
          <p:cNvPr id="12" name="Picture 11" descr="peep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21396"/>
            <a:ext cx="1801765" cy="1158278"/>
          </a:xfrm>
          <a:prstGeom prst="rect">
            <a:avLst/>
          </a:prstGeom>
        </p:spPr>
      </p:pic>
      <p:pic>
        <p:nvPicPr>
          <p:cNvPr id="13" name="Picture 12" descr="kkkkkkk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79674"/>
            <a:ext cx="1814664" cy="1207576"/>
          </a:xfrm>
          <a:prstGeom prst="rect">
            <a:avLst/>
          </a:prstGeom>
        </p:spPr>
      </p:pic>
      <p:pic>
        <p:nvPicPr>
          <p:cNvPr id="14" name="Picture 13" descr="aaaaaaa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812"/>
            <a:ext cx="1801765" cy="1349584"/>
          </a:xfrm>
          <a:prstGeom prst="rect">
            <a:avLst/>
          </a:prstGeom>
        </p:spPr>
      </p:pic>
      <p:pic>
        <p:nvPicPr>
          <p:cNvPr id="16" name="Picture 15" descr="ded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87250"/>
            <a:ext cx="1841156" cy="114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Beef</a:t>
            </a:r>
            <a:r>
              <a:rPr lang="en-US" dirty="0" smtClean="0"/>
              <a:t> (fond de boeuf)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Chicken</a:t>
            </a:r>
            <a:r>
              <a:rPr lang="en-US" dirty="0" smtClean="0"/>
              <a:t>(fond de </a:t>
            </a:r>
            <a:r>
              <a:rPr lang="en-US" dirty="0" err="1" smtClean="0"/>
              <a:t>volaille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Fish</a:t>
            </a:r>
            <a:r>
              <a:rPr lang="en-US" dirty="0" smtClean="0"/>
              <a:t> (fume de poisson)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Foundation Stocks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bee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67" y="1871579"/>
            <a:ext cx="1438845" cy="1107236"/>
          </a:xfrm>
          <a:prstGeom prst="rect">
            <a:avLst/>
          </a:prstGeom>
        </p:spPr>
      </p:pic>
      <p:pic>
        <p:nvPicPr>
          <p:cNvPr id="5" name="Picture 4" descr="cho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587" y="3221495"/>
            <a:ext cx="1347925" cy="1347925"/>
          </a:xfrm>
          <a:prstGeom prst="rect">
            <a:avLst/>
          </a:prstGeom>
        </p:spPr>
      </p:pic>
      <p:pic>
        <p:nvPicPr>
          <p:cNvPr id="6" name="Picture 5" descr="fish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587" y="4839369"/>
            <a:ext cx="1393823" cy="105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3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Beef Stock</a:t>
            </a:r>
            <a:endParaRPr lang="en-US" sz="7200" b="1" dirty="0"/>
          </a:p>
        </p:txBody>
      </p:sp>
      <p:pic>
        <p:nvPicPr>
          <p:cNvPr id="5" name="Picture 4" descr="good bon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6" y="5461094"/>
            <a:ext cx="1601536" cy="1152022"/>
          </a:xfrm>
          <a:prstGeom prst="rect">
            <a:avLst/>
          </a:prstGeom>
        </p:spPr>
      </p:pic>
      <p:pic>
        <p:nvPicPr>
          <p:cNvPr id="6" name="Picture 5" descr="aa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2" y="5469934"/>
            <a:ext cx="1937796" cy="1152023"/>
          </a:xfrm>
          <a:prstGeom prst="rect">
            <a:avLst/>
          </a:prstGeom>
        </p:spPr>
      </p:pic>
      <p:pic>
        <p:nvPicPr>
          <p:cNvPr id="8" name="Content Placeholder 7" descr="149617155.jpg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14" b="21414"/>
          <a:stretch>
            <a:fillRect/>
          </a:stretch>
        </p:blipFill>
        <p:spPr>
          <a:xfrm>
            <a:off x="3862848" y="5461093"/>
            <a:ext cx="1872716" cy="1152023"/>
          </a:xfrm>
        </p:spPr>
      </p:pic>
      <p:pic>
        <p:nvPicPr>
          <p:cNvPr id="9" name="Picture 8" descr="14961715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564" y="5461092"/>
            <a:ext cx="1575698" cy="1143183"/>
          </a:xfrm>
          <a:prstGeom prst="rect">
            <a:avLst/>
          </a:prstGeom>
        </p:spPr>
      </p:pic>
      <p:pic>
        <p:nvPicPr>
          <p:cNvPr id="10" name="Picture 9" descr="14767967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262" y="5461093"/>
            <a:ext cx="1632211" cy="11431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328737" y="1777999"/>
            <a:ext cx="264687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Use a clean pot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Lean Marrow bones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Roast until golden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Mirepoix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Bouquet garni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2 : 1 cold water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Boil/Skim/Simmer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8 hours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Strain/boil and enjoy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Reduce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fff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5" b="5415"/>
          <a:stretch>
            <a:fillRect/>
          </a:stretch>
        </p:blipFill>
        <p:spPr>
          <a:xfrm>
            <a:off x="3644308" y="5052257"/>
            <a:ext cx="2048685" cy="128497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Chicken Stock</a:t>
            </a:r>
            <a:endParaRPr lang="en-US" sz="7200" b="1" dirty="0"/>
          </a:p>
        </p:txBody>
      </p:sp>
      <p:pic>
        <p:nvPicPr>
          <p:cNvPr id="5" name="Picture 4" descr="aa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58" y="4984392"/>
            <a:ext cx="1679150" cy="1357903"/>
          </a:xfrm>
          <a:prstGeom prst="rect">
            <a:avLst/>
          </a:prstGeom>
        </p:spPr>
      </p:pic>
      <p:pic>
        <p:nvPicPr>
          <p:cNvPr id="6" name="Picture 5" descr="chickenstock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6" y="4984392"/>
            <a:ext cx="1641642" cy="1357903"/>
          </a:xfrm>
          <a:prstGeom prst="rect">
            <a:avLst/>
          </a:prstGeom>
        </p:spPr>
      </p:pic>
      <p:pic>
        <p:nvPicPr>
          <p:cNvPr id="7" name="Picture 6" descr="lllo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993" y="5069128"/>
            <a:ext cx="1443790" cy="1268108"/>
          </a:xfrm>
          <a:prstGeom prst="rect">
            <a:avLst/>
          </a:prstGeom>
        </p:spPr>
      </p:pic>
      <p:pic>
        <p:nvPicPr>
          <p:cNvPr id="8" name="Picture 7" descr="444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783" y="5069128"/>
            <a:ext cx="1699744" cy="127316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302000" y="1997839"/>
            <a:ext cx="3556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Use a clean pot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Lean </a:t>
            </a:r>
            <a:r>
              <a:rPr lang="en-US" dirty="0" smtClean="0"/>
              <a:t>chicken frames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Mirepoix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Bouquet garni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 : 1 cold water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Boil/Skim/Simmer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4-6 </a:t>
            </a:r>
            <a:r>
              <a:rPr lang="en-US" dirty="0"/>
              <a:t>hours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Strain/boil and enjoy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Reduce for glaze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9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yhbs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" b="397"/>
          <a:stretch>
            <a:fillRect/>
          </a:stretch>
        </p:blipFill>
        <p:spPr>
          <a:xfrm>
            <a:off x="294104" y="5400842"/>
            <a:ext cx="1828800" cy="110957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Fish stock</a:t>
            </a:r>
            <a:endParaRPr lang="en-US" sz="7200" b="1" dirty="0"/>
          </a:p>
        </p:txBody>
      </p:sp>
      <p:pic>
        <p:nvPicPr>
          <p:cNvPr id="5" name="Picture 4" descr="Brodo-di-pesc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5400842"/>
            <a:ext cx="1693323" cy="1123751"/>
          </a:xfrm>
          <a:prstGeom prst="rect">
            <a:avLst/>
          </a:prstGeom>
        </p:spPr>
      </p:pic>
      <p:pic>
        <p:nvPicPr>
          <p:cNvPr id="8" name="Picture 7" descr="fisg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45" y="5400842"/>
            <a:ext cx="1583949" cy="1109578"/>
          </a:xfrm>
          <a:prstGeom prst="rect">
            <a:avLst/>
          </a:prstGeom>
        </p:spPr>
      </p:pic>
      <p:pic>
        <p:nvPicPr>
          <p:cNvPr id="10" name="Picture 9" descr="lpo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903" y="5400842"/>
            <a:ext cx="1587043" cy="1109578"/>
          </a:xfrm>
          <a:prstGeom prst="rect">
            <a:avLst/>
          </a:prstGeom>
        </p:spPr>
      </p:pic>
      <p:pic>
        <p:nvPicPr>
          <p:cNvPr id="11" name="Picture 10" descr="444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894" y="5415015"/>
            <a:ext cx="1564105" cy="110957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88104" y="2136339"/>
            <a:ext cx="3769895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Use a clean </a:t>
            </a:r>
            <a:r>
              <a:rPr lang="en-US" dirty="0" smtClean="0"/>
              <a:t>pot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Butter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Onions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Clean fish frames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Bouquet </a:t>
            </a:r>
            <a:r>
              <a:rPr lang="en-US" dirty="0"/>
              <a:t>garni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 : 1 cold water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Boil/Skim/Simmer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20 minutes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Strain/boil and enjoy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Reduce for glaze</a:t>
            </a:r>
          </a:p>
        </p:txBody>
      </p:sp>
    </p:spTree>
    <p:extLst>
      <p:ext uri="{BB962C8B-B14F-4D97-AF65-F5344CB8AC3E}">
        <p14:creationId xmlns:p14="http://schemas.microsoft.com/office/powerpoint/2010/main" val="129558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ulia-childs-simple-beef-stock-recipe-L-sgZiU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1" b="3731"/>
          <a:stretch>
            <a:fillRect/>
          </a:stretch>
        </p:blipFill>
        <p:spPr>
          <a:xfrm>
            <a:off x="975894" y="1714127"/>
            <a:ext cx="7189537" cy="399418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other stocks could you make?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6974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932084"/>
              </p:ext>
            </p:extLst>
          </p:nvPr>
        </p:nvGraphicFramePr>
        <p:xfrm>
          <a:off x="470568" y="89568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gtg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636" y="2529300"/>
            <a:ext cx="1630577" cy="132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505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EBAB6F429394AA7E3A869A025BE49" ma:contentTypeVersion="36" ma:contentTypeDescription="Create a new document." ma:contentTypeScope="" ma:versionID="31e1dd621f51f723e18d8a989954d78e">
  <xsd:schema xmlns:xsd="http://www.w3.org/2001/XMLSchema" xmlns:xs="http://www.w3.org/2001/XMLSchema" xmlns:p="http://schemas.microsoft.com/office/2006/metadata/properties" xmlns:ns3="294a628e-2b13-4d25-849d-1615186c467a" xmlns:ns4="328ec57f-3e1e-47f5-9879-12c6ebe48bf8" targetNamespace="http://schemas.microsoft.com/office/2006/metadata/properties" ma:root="true" ma:fieldsID="8fc756db87940ce444d53fe8402c7b76" ns3:_="" ns4:_="">
    <xsd:import namespace="294a628e-2b13-4d25-849d-1615186c467a"/>
    <xsd:import namespace="328ec57f-3e1e-47f5-9879-12c6ebe48bf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Templates" minOccurs="0"/>
                <xsd:element ref="ns3:Self_Registration_Enabled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TeamsChannelId" minOccurs="0"/>
                <xsd:element ref="ns3:Math_Settings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a628e-2b13-4d25-849d-1615186c467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MediaServiceLocation" ma:internalName="MediaServiceLocation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ec57f-3e1e-47f5-9879-12c6ebe48bf8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94a628e-2b13-4d25-849d-1615186c467a" xsi:nil="true"/>
    <Owner xmlns="294a628e-2b13-4d25-849d-1615186c467a">
      <UserInfo>
        <DisplayName/>
        <AccountId xsi:nil="true"/>
        <AccountType/>
      </UserInfo>
    </Owner>
    <Students xmlns="294a628e-2b13-4d25-849d-1615186c467a">
      <UserInfo>
        <DisplayName/>
        <AccountId xsi:nil="true"/>
        <AccountType/>
      </UserInfo>
    </Students>
    <Student_Groups xmlns="294a628e-2b13-4d25-849d-1615186c467a">
      <UserInfo>
        <DisplayName/>
        <AccountId xsi:nil="true"/>
        <AccountType/>
      </UserInfo>
    </Student_Groups>
    <TeamsChannelId xmlns="294a628e-2b13-4d25-849d-1615186c467a" xsi:nil="true"/>
    <NotebookType xmlns="294a628e-2b13-4d25-849d-1615186c467a" xsi:nil="true"/>
    <Distribution_Groups xmlns="294a628e-2b13-4d25-849d-1615186c467a" xsi:nil="true"/>
    <Is_Collaboration_Space_Locked xmlns="294a628e-2b13-4d25-849d-1615186c467a" xsi:nil="true"/>
    <IsNotebookLocked xmlns="294a628e-2b13-4d25-849d-1615186c467a" xsi:nil="true"/>
    <Self_Registration_Enabled xmlns="294a628e-2b13-4d25-849d-1615186c467a" xsi:nil="true"/>
    <Has_Teacher_Only_SectionGroup xmlns="294a628e-2b13-4d25-849d-1615186c467a" xsi:nil="true"/>
    <Math_Settings xmlns="294a628e-2b13-4d25-849d-1615186c467a" xsi:nil="true"/>
    <DefaultSectionNames xmlns="294a628e-2b13-4d25-849d-1615186c467a" xsi:nil="true"/>
    <Invited_Teachers xmlns="294a628e-2b13-4d25-849d-1615186c467a" xsi:nil="true"/>
    <Invited_Students xmlns="294a628e-2b13-4d25-849d-1615186c467a" xsi:nil="true"/>
    <Teachers xmlns="294a628e-2b13-4d25-849d-1615186c467a">
      <UserInfo>
        <DisplayName/>
        <AccountId xsi:nil="true"/>
        <AccountType/>
      </UserInfo>
    </Teachers>
    <Templates xmlns="294a628e-2b13-4d25-849d-1615186c467a" xsi:nil="true"/>
    <Self_Registration_Enabled0 xmlns="294a628e-2b13-4d25-849d-1615186c467a" xsi:nil="true"/>
    <AppVersion xmlns="294a628e-2b13-4d25-849d-1615186c467a" xsi:nil="true"/>
    <CultureName xmlns="294a628e-2b13-4d25-849d-1615186c467a" xsi:nil="true"/>
    <LMS_Mappings xmlns="294a628e-2b13-4d25-849d-1615186c467a" xsi:nil="true"/>
  </documentManagement>
</p:properties>
</file>

<file path=customXml/itemProps1.xml><?xml version="1.0" encoding="utf-8"?>
<ds:datastoreItem xmlns:ds="http://schemas.openxmlformats.org/officeDocument/2006/customXml" ds:itemID="{9E7E421E-2EBB-4361-9CE8-485B66617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4a628e-2b13-4d25-849d-1615186c467a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4A7E4E-48F5-4720-A569-0B8E57554A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C3054-370A-4536-B0B6-BECCE28E4B60}">
  <ds:schemaRefs>
    <ds:schemaRef ds:uri="http://purl.org/dc/elements/1.1/"/>
    <ds:schemaRef ds:uri="294a628e-2b13-4d25-849d-1615186c467a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28ec57f-3e1e-47f5-9879-12c6ebe48bf8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259</TotalTime>
  <Words>207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Constantia</vt:lpstr>
      <vt:lpstr>Wingdings</vt:lpstr>
      <vt:lpstr>Wingdings 2</vt:lpstr>
      <vt:lpstr>Paper</vt:lpstr>
      <vt:lpstr>Stocks</vt:lpstr>
      <vt:lpstr>Work shop outline</vt:lpstr>
      <vt:lpstr>Ingredients</vt:lpstr>
      <vt:lpstr>Foundation Stocks</vt:lpstr>
      <vt:lpstr>Beef Stock</vt:lpstr>
      <vt:lpstr>Chicken Stock</vt:lpstr>
      <vt:lpstr>Fish stock</vt:lpstr>
      <vt:lpstr>What other stocks could you make?</vt:lpstr>
      <vt:lpstr>PowerPoint Presentation</vt:lpstr>
      <vt:lpstr>Convenience Stocks</vt:lpstr>
      <vt:lpstr>Pro’s and Cons</vt:lpstr>
      <vt:lpstr>What went wrong Chef?</vt:lpstr>
      <vt:lpstr>Questions</vt:lpstr>
    </vt:vector>
  </TitlesOfParts>
  <Company>Waiariki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Stocks</dc:title>
  <dc:creator>Bart  Vosse</dc:creator>
  <cp:lastModifiedBy>Chris Fortune</cp:lastModifiedBy>
  <cp:revision>25</cp:revision>
  <dcterms:created xsi:type="dcterms:W3CDTF">2013-05-18T22:58:38Z</dcterms:created>
  <dcterms:modified xsi:type="dcterms:W3CDTF">2020-05-03T05:14:55Z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0x010100E6CEBAB6F429394AA7E3A869A025BE49</vt:lpwstr>
  </property>
</Properties>
</file>