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72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0" r:id="rId18"/>
    <p:sldId id="281" r:id="rId19"/>
    <p:sldId id="261" r:id="rId20"/>
    <p:sldId id="280" r:id="rId21"/>
    <p:sldId id="26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6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mi-NZ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mi-NZ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mi-NZ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mi-NZ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mi-NZ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mi-NZ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mi-NZ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mi-NZ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mi-NZ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mi-N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3ED1A63-8C7C-F840-90B9-EA0F5BAD7D9F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35DCE955-831E-4C4C-9B44-98CAFA91AEF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Soups - </a:t>
            </a:r>
            <a:r>
              <a:rPr lang="en-US" dirty="0" err="1" smtClean="0"/>
              <a:t>Hupa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 to…..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69067"/>
            <a:ext cx="1697037" cy="3119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95400"/>
            <a:ext cx="2171700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Cream Soup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Puree, </a:t>
            </a:r>
            <a:r>
              <a:rPr lang="en-US" dirty="0" err="1" smtClean="0"/>
              <a:t>veloute</a:t>
            </a:r>
            <a:r>
              <a:rPr lang="en-US" dirty="0" smtClean="0"/>
              <a:t>, or </a:t>
            </a:r>
            <a:r>
              <a:rPr lang="en-US" dirty="0" err="1" smtClean="0"/>
              <a:t>bechamel</a:t>
            </a:r>
            <a:r>
              <a:rPr lang="en-US" dirty="0" smtClean="0"/>
              <a:t> based </a:t>
            </a:r>
            <a:r>
              <a:rPr lang="en-US" smtClean="0"/>
              <a:t>soup containing </a:t>
            </a:r>
            <a:r>
              <a:rPr lang="en-US" dirty="0" smtClean="0"/>
              <a:t>cream</a:t>
            </a:r>
            <a:endParaRPr lang="en-US" dirty="0"/>
          </a:p>
        </p:txBody>
      </p:sp>
      <p:pic>
        <p:nvPicPr>
          <p:cNvPr id="9" name="Picture 8" descr="398677705_f77fcd160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18139"/>
            <a:ext cx="2849777" cy="3544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Thickened by blending its main ingredients</a:t>
            </a:r>
            <a:endParaRPr lang="en-US" dirty="0"/>
          </a:p>
        </p:txBody>
      </p:sp>
      <p:pic>
        <p:nvPicPr>
          <p:cNvPr id="4" name="Picture 3" descr="239976286_545da7df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762000"/>
            <a:ext cx="4383502" cy="2919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Veloutes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Roux based soup, </a:t>
            </a:r>
            <a:r>
              <a:rPr lang="en-US" dirty="0" err="1" smtClean="0"/>
              <a:t>flavoured</a:t>
            </a:r>
            <a:r>
              <a:rPr lang="en-US" dirty="0" smtClean="0"/>
              <a:t> stock with the addition of vegetables, meat or fish</a:t>
            </a:r>
          </a:p>
          <a:p>
            <a:endParaRPr lang="en-US" dirty="0" smtClean="0"/>
          </a:p>
          <a:p>
            <a:r>
              <a:rPr lang="en-US" dirty="0" smtClean="0"/>
              <a:t>Finished with a liaison</a:t>
            </a:r>
            <a:endParaRPr lang="en-US" dirty="0"/>
          </a:p>
        </p:txBody>
      </p:sp>
      <p:pic>
        <p:nvPicPr>
          <p:cNvPr id="6" name="Picture 5" descr="dan4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09600"/>
            <a:ext cx="4318000" cy="326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Brown Soups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Roux based soups diluted with stock with the addition of vegetables and meat.</a:t>
            </a:r>
            <a:endParaRPr lang="en-US" dirty="0"/>
          </a:p>
        </p:txBody>
      </p:sp>
      <p:pic>
        <p:nvPicPr>
          <p:cNvPr id="4" name="Picture 3" descr="884814361_c0efed70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76672"/>
            <a:ext cx="4752528" cy="3424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b="1" u="sng" dirty="0" smtClean="0"/>
              <a:t>Storage &amp; Food Safety</a:t>
            </a:r>
            <a:endParaRPr lang="en-US" b="1" u="sng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043292" y="1621514"/>
            <a:ext cx="4847618" cy="5109789"/>
          </a:xfrm>
        </p:spPr>
        <p:txBody>
          <a:bodyPr/>
          <a:lstStyle/>
          <a:p>
            <a:r>
              <a:rPr lang="en-US" dirty="0" smtClean="0"/>
              <a:t>Max 2hrs at room temp</a:t>
            </a:r>
          </a:p>
          <a:p>
            <a:r>
              <a:rPr lang="en-US" dirty="0" smtClean="0"/>
              <a:t>Held above 65°C (75°C preferable)</a:t>
            </a:r>
          </a:p>
          <a:p>
            <a:r>
              <a:rPr lang="en-US" dirty="0" smtClean="0"/>
              <a:t>Cooled quickly</a:t>
            </a:r>
          </a:p>
          <a:p>
            <a:r>
              <a:rPr lang="en-US" dirty="0" smtClean="0"/>
              <a:t>Covered &amp; Dated</a:t>
            </a:r>
          </a:p>
          <a:p>
            <a:r>
              <a:rPr lang="en-US" dirty="0" smtClean="0"/>
              <a:t>Refrigerated 4°C</a:t>
            </a:r>
          </a:p>
          <a:p>
            <a:r>
              <a:rPr lang="en-US" dirty="0" smtClean="0"/>
              <a:t>Stored 1-3 Days @ 4°C</a:t>
            </a:r>
          </a:p>
          <a:p>
            <a:r>
              <a:rPr lang="en-US" dirty="0" smtClean="0"/>
              <a:t>Freezer 1 month</a:t>
            </a:r>
          </a:p>
          <a:p>
            <a:r>
              <a:rPr lang="en-US" dirty="0" smtClean="0"/>
              <a:t>Best re-heated to 100°C  </a:t>
            </a:r>
          </a:p>
          <a:p>
            <a:r>
              <a:rPr lang="en-US" dirty="0" smtClean="0"/>
              <a:t>Taste with clean spoon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2206" y="609600"/>
            <a:ext cx="510979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Soups contain stocks, cereals and other protein foods, ideal for bacteria, therefore safe food handling is essential.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206" y="2057400"/>
            <a:ext cx="3201194" cy="326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b="1" u="sng" dirty="0" smtClean="0"/>
              <a:t>Nutrition.</a:t>
            </a:r>
            <a:endParaRPr lang="en-US" b="1" u="sng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043292" y="1621514"/>
            <a:ext cx="4847618" cy="5109789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The type of ingredients – vegetables, pulses, lean meats and quality stocks are high in proteins and vitamins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The quality of ingredients – fresh is best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The length of cooking time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The temperatures used</a:t>
            </a:r>
          </a:p>
          <a:p>
            <a:pPr>
              <a:buFont typeface="Wingdings" charset="2"/>
              <a:buChar char="ü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2206" y="609600"/>
            <a:ext cx="510979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Soups can be very nutritious. </a:t>
            </a:r>
          </a:p>
          <a:p>
            <a:r>
              <a:rPr lang="en-US" dirty="0" smtClean="0"/>
              <a:t>The amount of healthy nutrients depends on…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140968"/>
            <a:ext cx="3201194" cy="32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4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533400"/>
            <a:ext cx="6508377" cy="609600"/>
          </a:xfrm>
        </p:spPr>
        <p:txBody>
          <a:bodyPr/>
          <a:lstStyle/>
          <a:p>
            <a:r>
              <a:rPr lang="en-US" b="1" u="sng" dirty="0" smtClean="0"/>
              <a:t>Cooking and Serving Tips</a:t>
            </a:r>
            <a:endParaRPr lang="en-US" b="1" u="sng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6200000">
            <a:off x="562713" y="1418488"/>
            <a:ext cx="5153746" cy="5059969"/>
          </a:xfrm>
        </p:spPr>
        <p:txBody>
          <a:bodyPr/>
          <a:lstStyle/>
          <a:p>
            <a:r>
              <a:rPr lang="en-US" dirty="0" smtClean="0"/>
              <a:t>Simmer</a:t>
            </a:r>
          </a:p>
          <a:p>
            <a:r>
              <a:rPr lang="en-US" dirty="0" smtClean="0"/>
              <a:t>Good quality fresh ingredients, firm, clean and free </a:t>
            </a:r>
            <a:r>
              <a:rPr lang="en-US" smtClean="0"/>
              <a:t>from blemishes</a:t>
            </a:r>
            <a:endParaRPr lang="en-US" dirty="0" smtClean="0"/>
          </a:p>
          <a:p>
            <a:r>
              <a:rPr lang="en-US" dirty="0" smtClean="0"/>
              <a:t>Quality stock</a:t>
            </a:r>
          </a:p>
          <a:p>
            <a:r>
              <a:rPr lang="en-US" dirty="0" smtClean="0"/>
              <a:t>Use finest </a:t>
            </a:r>
            <a:r>
              <a:rPr lang="en-US" dirty="0" err="1" smtClean="0"/>
              <a:t>chinois</a:t>
            </a:r>
            <a:endParaRPr lang="en-US" dirty="0" smtClean="0"/>
          </a:p>
          <a:p>
            <a:r>
              <a:rPr lang="en-US" dirty="0" smtClean="0"/>
              <a:t>Boil soup to order</a:t>
            </a:r>
          </a:p>
          <a:p>
            <a:r>
              <a:rPr lang="en-US" dirty="0" smtClean="0"/>
              <a:t>Check seasoning before serving</a:t>
            </a:r>
          </a:p>
          <a:p>
            <a:r>
              <a:rPr lang="en-US" dirty="0" smtClean="0"/>
              <a:t>Check consistency before serving</a:t>
            </a:r>
          </a:p>
          <a:p>
            <a:r>
              <a:rPr lang="en-US" dirty="0" smtClean="0"/>
              <a:t>Serve hot soup hot, cold soup cold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776" y="3428206"/>
            <a:ext cx="34036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533400"/>
            <a:ext cx="6508377" cy="609600"/>
          </a:xfrm>
        </p:spPr>
        <p:txBody>
          <a:bodyPr/>
          <a:lstStyle/>
          <a:p>
            <a:r>
              <a:rPr lang="en-US" b="1" u="sng" dirty="0" smtClean="0"/>
              <a:t>Cooking and Serving Tips</a:t>
            </a:r>
            <a:endParaRPr lang="en-US" b="1" u="sng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6200000">
            <a:off x="26878" y="1779475"/>
            <a:ext cx="6225416" cy="5059969"/>
          </a:xfrm>
        </p:spPr>
        <p:txBody>
          <a:bodyPr/>
          <a:lstStyle/>
          <a:p>
            <a:r>
              <a:rPr lang="en-US" dirty="0" smtClean="0"/>
              <a:t>Sweat the aromatics</a:t>
            </a:r>
          </a:p>
          <a:p>
            <a:r>
              <a:rPr lang="en-US" dirty="0"/>
              <a:t>Use herbs sparingly</a:t>
            </a:r>
          </a:p>
          <a:p>
            <a:r>
              <a:rPr lang="en-US" dirty="0" smtClean="0"/>
              <a:t>Hit it with freshness</a:t>
            </a:r>
          </a:p>
          <a:p>
            <a:pPr lvl="1"/>
            <a:r>
              <a:rPr lang="en-US" dirty="0" smtClean="0"/>
              <a:t>Fresh herbs</a:t>
            </a:r>
          </a:p>
          <a:p>
            <a:pPr lvl="1"/>
            <a:r>
              <a:rPr lang="en-US" dirty="0" smtClean="0"/>
              <a:t>Citrus juice</a:t>
            </a:r>
          </a:p>
          <a:p>
            <a:pPr lvl="1"/>
            <a:r>
              <a:rPr lang="en-US" dirty="0" smtClean="0"/>
              <a:t>Dollop of cream or yoghurt</a:t>
            </a:r>
          </a:p>
          <a:p>
            <a:r>
              <a:rPr lang="en-US" dirty="0"/>
              <a:t>Use garnishes that compliment the </a:t>
            </a:r>
            <a:r>
              <a:rPr lang="en-US" dirty="0" smtClean="0"/>
              <a:t>soup</a:t>
            </a:r>
            <a:endParaRPr lang="en-US" dirty="0"/>
          </a:p>
          <a:p>
            <a:pPr lvl="1"/>
            <a:r>
              <a:rPr lang="en-US" dirty="0" smtClean="0"/>
              <a:t>Go beyond chopped parsley</a:t>
            </a:r>
          </a:p>
          <a:p>
            <a:pPr lvl="1"/>
            <a:r>
              <a:rPr lang="en-US" dirty="0" smtClean="0"/>
              <a:t>Soup garnishes should offer a contrasting </a:t>
            </a:r>
            <a:r>
              <a:rPr lang="en-US" dirty="0" err="1" smtClean="0"/>
              <a:t>flavour</a:t>
            </a:r>
            <a:r>
              <a:rPr lang="en-US" dirty="0" smtClean="0"/>
              <a:t> or texture</a:t>
            </a:r>
          </a:p>
          <a:p>
            <a:pPr lvl="1"/>
            <a:r>
              <a:rPr lang="en-US" dirty="0" smtClean="0"/>
              <a:t>Crunchy on smooth</a:t>
            </a:r>
          </a:p>
          <a:p>
            <a:pPr lvl="1"/>
            <a:r>
              <a:rPr lang="en-US" dirty="0" smtClean="0"/>
              <a:t>Smooth on chunky</a:t>
            </a:r>
          </a:p>
          <a:p>
            <a:pPr lvl="1"/>
            <a:r>
              <a:rPr lang="en-US" dirty="0" smtClean="0"/>
              <a:t>Salty on sweet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776" y="3428206"/>
            <a:ext cx="34036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0354" y="268289"/>
            <a:ext cx="4966446" cy="722312"/>
          </a:xfrm>
        </p:spPr>
        <p:txBody>
          <a:bodyPr/>
          <a:lstStyle/>
          <a:p>
            <a:pPr algn="ctr"/>
            <a:r>
              <a:rPr lang="en-US" dirty="0" smtClean="0"/>
              <a:t>GARNISHES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720354" y="1828800"/>
            <a:ext cx="4966446" cy="47244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b="1" dirty="0" smtClean="0"/>
              <a:t>Simple Vegetable shapes</a:t>
            </a:r>
          </a:p>
          <a:p>
            <a:pPr algn="ctr"/>
            <a:r>
              <a:rPr lang="en-US" b="1" dirty="0" smtClean="0"/>
              <a:t>Small patties</a:t>
            </a:r>
          </a:p>
          <a:p>
            <a:pPr algn="ctr"/>
            <a:r>
              <a:rPr lang="en-US" b="1" dirty="0" smtClean="0"/>
              <a:t>Raviolis</a:t>
            </a:r>
          </a:p>
          <a:p>
            <a:pPr algn="ctr"/>
            <a:r>
              <a:rPr lang="en-US" b="1" dirty="0" smtClean="0"/>
              <a:t>Quenelles</a:t>
            </a:r>
          </a:p>
          <a:p>
            <a:pPr algn="ctr"/>
            <a:r>
              <a:rPr lang="en-US" b="1" dirty="0" smtClean="0"/>
              <a:t>Cooked meats</a:t>
            </a:r>
          </a:p>
          <a:p>
            <a:pPr algn="ctr"/>
            <a:r>
              <a:rPr lang="en-US" b="1" dirty="0" smtClean="0"/>
              <a:t>Cheese</a:t>
            </a:r>
          </a:p>
          <a:p>
            <a:pPr algn="ctr"/>
            <a:r>
              <a:rPr lang="en-US" b="1" dirty="0" smtClean="0"/>
              <a:t>Cheese straws</a:t>
            </a:r>
          </a:p>
          <a:p>
            <a:pPr algn="ctr"/>
            <a:r>
              <a:rPr lang="en-US" b="1" dirty="0" smtClean="0"/>
              <a:t>Pasta &amp; Cereals</a:t>
            </a:r>
          </a:p>
          <a:p>
            <a:pPr algn="ctr"/>
            <a:r>
              <a:rPr lang="en-US" b="1" dirty="0" err="1" smtClean="0"/>
              <a:t>Chiffonades</a:t>
            </a:r>
            <a:endParaRPr lang="en-US" b="1" dirty="0" smtClean="0"/>
          </a:p>
          <a:p>
            <a:pPr algn="ctr"/>
            <a:r>
              <a:rPr lang="en-US" b="1" dirty="0" err="1" smtClean="0"/>
              <a:t>Croutes</a:t>
            </a:r>
            <a:r>
              <a:rPr lang="en-US" b="1" dirty="0" smtClean="0"/>
              <a:t> &amp; Croutons</a:t>
            </a:r>
          </a:p>
          <a:p>
            <a:pPr algn="ctr"/>
            <a:r>
              <a:rPr lang="en-US" b="1" dirty="0" smtClean="0"/>
              <a:t>Pancakes</a:t>
            </a:r>
          </a:p>
          <a:p>
            <a:pPr algn="ctr"/>
            <a:r>
              <a:rPr lang="en-US" b="1" dirty="0" smtClean="0"/>
              <a:t>Profiteroles</a:t>
            </a:r>
          </a:p>
          <a:p>
            <a:pPr algn="ctr"/>
            <a:r>
              <a:rPr lang="en-US" b="1" dirty="0" err="1" smtClean="0"/>
              <a:t>Pluches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7" name="Picture Placeholder 6" descr="panasonicfx9_garnishes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6010" b="-6010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3720354" y="990602"/>
            <a:ext cx="496644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Without exception should be small, neat, dainty &amp; appropriate!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8125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33040"/>
            <a:ext cx="8202782" cy="54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721706" cy="990600"/>
          </a:xfrm>
        </p:spPr>
        <p:txBody>
          <a:bodyPr/>
          <a:lstStyle/>
          <a:p>
            <a:r>
              <a:rPr lang="en-US" dirty="0" smtClean="0"/>
              <a:t>What is Soup?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21706" cy="4525963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 liquid dish, typically made by boiling meat, fish, or vegetables, etc., in stock or water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Can be served hot or cold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Derives from the word “sop”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Limited only by the chefs imagination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First eating establishment (restaurant) opened in Paris 1765 and served only soups</a:t>
            </a:r>
          </a:p>
          <a:p>
            <a:pPr>
              <a:buNone/>
            </a:pPr>
            <a:endParaRPr lang="en-US" sz="16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campbells-s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905" y="260048"/>
            <a:ext cx="3810000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8174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0003" cy="6858000"/>
          </a:xfrm>
          <a:prstGeom prst="rect">
            <a:avLst/>
          </a:prstGeom>
        </p:spPr>
      </p:pic>
      <p:pic>
        <p:nvPicPr>
          <p:cNvPr id="3" name="Picture 2" descr="1131942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03" y="-1"/>
            <a:ext cx="4573997" cy="68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42496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69985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5282184" cy="5282184"/>
          </a:xfrm>
          <a:prstGeom prst="rect">
            <a:avLst/>
          </a:prstGeom>
        </p:spPr>
      </p:pic>
      <p:pic>
        <p:nvPicPr>
          <p:cNvPr id="3" name="Picture 2" descr="sb10064434f-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90" y="-34770"/>
            <a:ext cx="4312920" cy="68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9694-pea-soup-sho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8760"/>
            <a:ext cx="920758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wd103982_fal08_soups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521559" cy="4398036"/>
          </a:xfrm>
          <a:prstGeom prst="rect">
            <a:avLst/>
          </a:prstGeom>
        </p:spPr>
      </p:pic>
      <p:pic>
        <p:nvPicPr>
          <p:cNvPr id="3" name="Picture 2" descr="Black-bean-soup-in-shot-glasses-583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3682398" cy="2457037"/>
          </a:xfrm>
          <a:prstGeom prst="rect">
            <a:avLst/>
          </a:prstGeom>
        </p:spPr>
      </p:pic>
      <p:pic>
        <p:nvPicPr>
          <p:cNvPr id="4" name="Picture 3" descr="Soup Sho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59"/>
            <a:ext cx="4474486" cy="32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a00d8341c02f753ef012876d9d6be970c-400w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2964121" cy="4446180"/>
          </a:xfrm>
          <a:prstGeom prst="rect">
            <a:avLst/>
          </a:prstGeom>
        </p:spPr>
      </p:pic>
      <p:pic>
        <p:nvPicPr>
          <p:cNvPr id="3" name="Picture 2" descr="96405-easy-wedding-food-ideas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75" y="3699306"/>
            <a:ext cx="4051300" cy="2641600"/>
          </a:xfrm>
          <a:prstGeom prst="rect">
            <a:avLst/>
          </a:prstGeom>
        </p:spPr>
      </p:pic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4868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762000"/>
            <a:ext cx="4600575" cy="550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500" b="1" u="sng" dirty="0" smtClean="0"/>
              <a:t>Introduction</a:t>
            </a:r>
            <a:endParaRPr lang="en-US" sz="6500" b="1" u="sng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Served as a first course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3124200"/>
            <a:ext cx="3566160" cy="3001962"/>
          </a:xfrm>
        </p:spPr>
        <p:txBody>
          <a:bodyPr/>
          <a:lstStyle/>
          <a:p>
            <a:r>
              <a:rPr lang="en-US" dirty="0" smtClean="0"/>
              <a:t>Should be light &amp; delicate</a:t>
            </a:r>
          </a:p>
          <a:p>
            <a:r>
              <a:rPr lang="en-US" dirty="0" smtClean="0"/>
              <a:t>Stimulate the appetite</a:t>
            </a:r>
          </a:p>
          <a:p>
            <a:r>
              <a:rPr lang="en-US" dirty="0" smtClean="0"/>
              <a:t>200-250mls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Lunch dish or meal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279391" y="3124200"/>
            <a:ext cx="3566160" cy="3001962"/>
          </a:xfrm>
        </p:spPr>
        <p:txBody>
          <a:bodyPr/>
          <a:lstStyle/>
          <a:p>
            <a:r>
              <a:rPr lang="en-US" dirty="0" smtClean="0"/>
              <a:t>Likely to be thick and filling</a:t>
            </a:r>
          </a:p>
          <a:p>
            <a:r>
              <a:rPr lang="en-US" dirty="0" smtClean="0"/>
              <a:t>Larger portions</a:t>
            </a:r>
          </a:p>
          <a:p>
            <a:r>
              <a:rPr lang="en-US" dirty="0" smtClean="0"/>
              <a:t>Served with bread</a:t>
            </a:r>
          </a:p>
        </p:txBody>
      </p:sp>
      <p:pic>
        <p:nvPicPr>
          <p:cNvPr id="6" name="Picture 5" descr="sou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11163"/>
            <a:ext cx="1646237" cy="164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500" b="1" u="sng" dirty="0" smtClean="0"/>
              <a:t>Introduction</a:t>
            </a:r>
            <a:endParaRPr lang="en-US" sz="6500" b="1" u="sng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Cocktail Functions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924944"/>
            <a:ext cx="3566160" cy="3201218"/>
          </a:xfrm>
        </p:spPr>
        <p:txBody>
          <a:bodyPr/>
          <a:lstStyle/>
          <a:p>
            <a:r>
              <a:rPr lang="en-US" dirty="0" smtClean="0"/>
              <a:t>Served along side canapés</a:t>
            </a:r>
          </a:p>
          <a:p>
            <a:r>
              <a:rPr lang="en-US" dirty="0" smtClean="0"/>
              <a:t>Served in shot glasses, demitasse cups or even test tubes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sou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11163"/>
            <a:ext cx="1646237" cy="1646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502292"/>
            <a:ext cx="3002499" cy="1991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420888"/>
            <a:ext cx="2175768" cy="2310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4581128"/>
            <a:ext cx="2128912" cy="16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1397000"/>
          <a:ext cx="6096000" cy="379306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Thickened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Un-thickened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Puree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Broth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Cream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Consommé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Bisque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Chowder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Veloute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Brown Soups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0" y="609600"/>
            <a:ext cx="6096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Classification of Soups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48000"/>
            <a:ext cx="36830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Bisque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Soup containing crustaceans, traditionally thickened with rice</a:t>
            </a:r>
            <a:endParaRPr lang="en-US" dirty="0"/>
          </a:p>
        </p:txBody>
      </p:sp>
      <p:pic>
        <p:nvPicPr>
          <p:cNvPr id="4" name="Picture 3" descr="gen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81000"/>
            <a:ext cx="3124200" cy="3655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Broth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Well </a:t>
            </a:r>
            <a:r>
              <a:rPr lang="en-US" dirty="0" err="1" smtClean="0"/>
              <a:t>flavoured</a:t>
            </a:r>
            <a:r>
              <a:rPr lang="en-US" dirty="0" smtClean="0"/>
              <a:t> stock containing diced ingredients</a:t>
            </a:r>
            <a:endParaRPr lang="en-US" dirty="0"/>
          </a:p>
        </p:txBody>
      </p:sp>
      <p:pic>
        <p:nvPicPr>
          <p:cNvPr id="6" name="Picture 5" descr="pho_viet_beef_meatball_p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6858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Chowder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Thick creamy soup containing chunky ingredients</a:t>
            </a:r>
            <a:endParaRPr lang="en-US" dirty="0"/>
          </a:p>
        </p:txBody>
      </p:sp>
      <p:pic>
        <p:nvPicPr>
          <p:cNvPr id="4" name="Picture 3" descr="chowd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819400"/>
            <a:ext cx="6508377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Consomme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Clarified soup made from well </a:t>
            </a:r>
            <a:r>
              <a:rPr lang="en-US" dirty="0" err="1" smtClean="0"/>
              <a:t>flavoured</a:t>
            </a:r>
            <a:r>
              <a:rPr lang="en-US" dirty="0" smtClean="0"/>
              <a:t> stock</a:t>
            </a:r>
            <a:endParaRPr lang="en-US" dirty="0"/>
          </a:p>
        </p:txBody>
      </p:sp>
      <p:pic>
        <p:nvPicPr>
          <p:cNvPr id="4" name="Picture 3" descr="picForNewsLetterOSAKA6182004chickens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7239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EBAB6F429394AA7E3A869A025BE49" ma:contentTypeVersion="36" ma:contentTypeDescription="Create a new document." ma:contentTypeScope="" ma:versionID="31e1dd621f51f723e18d8a989954d78e">
  <xsd:schema xmlns:xsd="http://www.w3.org/2001/XMLSchema" xmlns:xs="http://www.w3.org/2001/XMLSchema" xmlns:p="http://schemas.microsoft.com/office/2006/metadata/properties" xmlns:ns3="294a628e-2b13-4d25-849d-1615186c467a" xmlns:ns4="328ec57f-3e1e-47f5-9879-12c6ebe48bf8" targetNamespace="http://schemas.microsoft.com/office/2006/metadata/properties" ma:root="true" ma:fieldsID="8fc756db87940ce444d53fe8402c7b76" ns3:_="" ns4:_="">
    <xsd:import namespace="294a628e-2b13-4d25-849d-1615186c467a"/>
    <xsd:import namespace="328ec57f-3e1e-47f5-9879-12c6ebe48bf8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4:LastSharedByUser" minOccurs="0"/>
                <xsd:element ref="ns4:LastSharedByTime" minOccurs="0"/>
                <xsd:element ref="ns3:Templates" minOccurs="0"/>
                <xsd:element ref="ns3:Self_Registration_Enabled0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TeamsChannelId" minOccurs="0"/>
                <xsd:element ref="ns3:Math_Settings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a628e-2b13-4d25-849d-1615186c467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MediaServiceMetadata" ma:index="2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MediaServiceLocation" ma:internalName="MediaServiceLocation" ma:readOnly="true">
      <xsd:simpleType>
        <xsd:restriction base="dms:Text"/>
      </xsd:simpleType>
    </xsd:element>
    <xsd:element name="TeamsChannelId" ma:index="35" nillable="true" ma:displayName="Teams Channel Id" ma:internalName="TeamsChannelId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4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1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ec57f-3e1e-47f5-9879-12c6ebe48bf8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294a628e-2b13-4d25-849d-1615186c467a" xsi:nil="true"/>
    <Owner xmlns="294a628e-2b13-4d25-849d-1615186c467a">
      <UserInfo>
        <DisplayName/>
        <AccountId xsi:nil="true"/>
        <AccountType/>
      </UserInfo>
    </Owner>
    <Students xmlns="294a628e-2b13-4d25-849d-1615186c467a">
      <UserInfo>
        <DisplayName/>
        <AccountId xsi:nil="true"/>
        <AccountType/>
      </UserInfo>
    </Students>
    <Student_Groups xmlns="294a628e-2b13-4d25-849d-1615186c467a">
      <UserInfo>
        <DisplayName/>
        <AccountId xsi:nil="true"/>
        <AccountType/>
      </UserInfo>
    </Student_Groups>
    <TeamsChannelId xmlns="294a628e-2b13-4d25-849d-1615186c467a" xsi:nil="true"/>
    <NotebookType xmlns="294a628e-2b13-4d25-849d-1615186c467a" xsi:nil="true"/>
    <Distribution_Groups xmlns="294a628e-2b13-4d25-849d-1615186c467a" xsi:nil="true"/>
    <Is_Collaboration_Space_Locked xmlns="294a628e-2b13-4d25-849d-1615186c467a" xsi:nil="true"/>
    <IsNotebookLocked xmlns="294a628e-2b13-4d25-849d-1615186c467a" xsi:nil="true"/>
    <Self_Registration_Enabled xmlns="294a628e-2b13-4d25-849d-1615186c467a" xsi:nil="true"/>
    <Has_Teacher_Only_SectionGroup xmlns="294a628e-2b13-4d25-849d-1615186c467a" xsi:nil="true"/>
    <Math_Settings xmlns="294a628e-2b13-4d25-849d-1615186c467a" xsi:nil="true"/>
    <DefaultSectionNames xmlns="294a628e-2b13-4d25-849d-1615186c467a" xsi:nil="true"/>
    <Invited_Teachers xmlns="294a628e-2b13-4d25-849d-1615186c467a" xsi:nil="true"/>
    <Invited_Students xmlns="294a628e-2b13-4d25-849d-1615186c467a" xsi:nil="true"/>
    <Teachers xmlns="294a628e-2b13-4d25-849d-1615186c467a">
      <UserInfo>
        <DisplayName/>
        <AccountId xsi:nil="true"/>
        <AccountType/>
      </UserInfo>
    </Teachers>
    <Templates xmlns="294a628e-2b13-4d25-849d-1615186c467a" xsi:nil="true"/>
    <Self_Registration_Enabled0 xmlns="294a628e-2b13-4d25-849d-1615186c467a" xsi:nil="true"/>
    <AppVersion xmlns="294a628e-2b13-4d25-849d-1615186c467a" xsi:nil="true"/>
    <CultureName xmlns="294a628e-2b13-4d25-849d-1615186c467a" xsi:nil="true"/>
    <LMS_Mappings xmlns="294a628e-2b13-4d25-849d-1615186c467a" xsi:nil="true"/>
  </documentManagement>
</p:properties>
</file>

<file path=customXml/itemProps1.xml><?xml version="1.0" encoding="utf-8"?>
<ds:datastoreItem xmlns:ds="http://schemas.openxmlformats.org/officeDocument/2006/customXml" ds:itemID="{1CE9222A-F4D1-4222-9EB0-33E178E30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4a628e-2b13-4d25-849d-1615186c467a"/>
    <ds:schemaRef ds:uri="328ec57f-3e1e-47f5-9879-12c6ebe48b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A6FFF6-6721-4740-85C4-C17C7BFD90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841368-0155-485C-99C9-82A0A64CDF3B}">
  <ds:schemaRefs>
    <ds:schemaRef ds:uri="http://purl.org/dc/dcmitype/"/>
    <ds:schemaRef ds:uri="328ec57f-3e1e-47f5-9879-12c6ebe48bf8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294a628e-2b13-4d25-849d-1615186c467a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2067</TotalTime>
  <Words>454</Words>
  <Application>Microsoft Office PowerPoint</Application>
  <PresentationFormat>On-screen Show (4:3)</PresentationFormat>
  <Paragraphs>105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Wingdings</vt:lpstr>
      <vt:lpstr>Wingdings 2</vt:lpstr>
      <vt:lpstr>Plaza</vt:lpstr>
      <vt:lpstr>Soups - Hupa</vt:lpstr>
      <vt:lpstr>What is Soup?</vt:lpstr>
      <vt:lpstr>Introduction</vt:lpstr>
      <vt:lpstr>Introduction</vt:lpstr>
      <vt:lpstr>PowerPoint Presentation</vt:lpstr>
      <vt:lpstr>Bisque</vt:lpstr>
      <vt:lpstr>Broth</vt:lpstr>
      <vt:lpstr>Chowder</vt:lpstr>
      <vt:lpstr>Consomme</vt:lpstr>
      <vt:lpstr>Cream Soup</vt:lpstr>
      <vt:lpstr>Puree</vt:lpstr>
      <vt:lpstr>Veloutes</vt:lpstr>
      <vt:lpstr>Brown Soups</vt:lpstr>
      <vt:lpstr>Storage &amp; Food Safety</vt:lpstr>
      <vt:lpstr>Nutrition.</vt:lpstr>
      <vt:lpstr>Cooking and Serving Tips</vt:lpstr>
      <vt:lpstr>Cooking and Serving Tips</vt:lpstr>
      <vt:lpstr>GARNISHES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Waiariki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Soup</dc:title>
  <dc:creator>Bryon Dorrian</dc:creator>
  <cp:lastModifiedBy>Chris Fortune</cp:lastModifiedBy>
  <cp:revision>31</cp:revision>
  <dcterms:created xsi:type="dcterms:W3CDTF">2009-03-10T06:52:46Z</dcterms:created>
  <dcterms:modified xsi:type="dcterms:W3CDTF">2020-05-03T05:14:22Z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0x010100E6CEBAB6F429394AA7E3A869A025BE49</vt:lpwstr>
  </property>
</Properties>
</file>