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69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1" autoAdjust="0"/>
    <p:restoredTop sz="94660"/>
  </p:normalViewPr>
  <p:slideViewPr>
    <p:cSldViewPr>
      <p:cViewPr varScale="1">
        <p:scale>
          <a:sx n="53" d="100"/>
          <a:sy n="53" d="100"/>
        </p:scale>
        <p:origin x="132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748A51-9425-4232-AEEB-600EF4020AE4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NZ"/>
        </a:p>
      </dgm:t>
    </dgm:pt>
    <dgm:pt modelId="{802AC499-5E92-40A8-9653-4FCDD792903D}">
      <dgm:prSet phldrT="[Text]"/>
      <dgm:spPr/>
      <dgm:t>
        <a:bodyPr/>
        <a:lstStyle/>
        <a:p>
          <a:r>
            <a:rPr lang="en-NZ" dirty="0" smtClean="0"/>
            <a:t>INGREDIENTS</a:t>
          </a:r>
          <a:endParaRPr lang="en-NZ" dirty="0"/>
        </a:p>
      </dgm:t>
    </dgm:pt>
    <dgm:pt modelId="{CC18B6BD-6417-4BCB-879E-88816B69529E}" type="parTrans" cxnId="{91DB6717-4FE6-4817-B1A4-B0D061F8992B}">
      <dgm:prSet/>
      <dgm:spPr/>
      <dgm:t>
        <a:bodyPr/>
        <a:lstStyle/>
        <a:p>
          <a:endParaRPr lang="en-NZ"/>
        </a:p>
      </dgm:t>
    </dgm:pt>
    <dgm:pt modelId="{1BAA687C-3FAE-46AF-BD9C-422B65047161}" type="sibTrans" cxnId="{91DB6717-4FE6-4817-B1A4-B0D061F8992B}">
      <dgm:prSet/>
      <dgm:spPr/>
      <dgm:t>
        <a:bodyPr/>
        <a:lstStyle/>
        <a:p>
          <a:endParaRPr lang="en-NZ"/>
        </a:p>
      </dgm:t>
    </dgm:pt>
    <dgm:pt modelId="{258F497C-CBFA-498F-833B-AA6AC7C92D3A}">
      <dgm:prSet phldrT="[Text]"/>
      <dgm:spPr/>
      <dgm:t>
        <a:bodyPr/>
        <a:lstStyle/>
        <a:p>
          <a:r>
            <a:rPr lang="en-NZ" dirty="0" smtClean="0"/>
            <a:t>EQUIPMENT</a:t>
          </a:r>
          <a:endParaRPr lang="en-NZ" dirty="0"/>
        </a:p>
      </dgm:t>
    </dgm:pt>
    <dgm:pt modelId="{3C22DBAA-C456-4529-A52F-97AF6016097E}" type="parTrans" cxnId="{6A215E5F-1194-4AAA-8530-F70432166F58}">
      <dgm:prSet/>
      <dgm:spPr/>
      <dgm:t>
        <a:bodyPr/>
        <a:lstStyle/>
        <a:p>
          <a:endParaRPr lang="en-NZ"/>
        </a:p>
      </dgm:t>
    </dgm:pt>
    <dgm:pt modelId="{423AE610-0ABA-4A5B-B31A-A94D03B4D893}" type="sibTrans" cxnId="{6A215E5F-1194-4AAA-8530-F70432166F58}">
      <dgm:prSet/>
      <dgm:spPr/>
      <dgm:t>
        <a:bodyPr/>
        <a:lstStyle/>
        <a:p>
          <a:endParaRPr lang="en-NZ"/>
        </a:p>
      </dgm:t>
    </dgm:pt>
    <dgm:pt modelId="{7631172B-CF3E-4C77-95CF-E75FB6B7F734}">
      <dgm:prSet phldrT="[Text]"/>
      <dgm:spPr/>
      <dgm:t>
        <a:bodyPr/>
        <a:lstStyle/>
        <a:p>
          <a:r>
            <a:rPr lang="en-NZ" dirty="0" smtClean="0"/>
            <a:t>LABOUR</a:t>
          </a:r>
          <a:endParaRPr lang="en-NZ" dirty="0"/>
        </a:p>
      </dgm:t>
    </dgm:pt>
    <dgm:pt modelId="{885A90F9-209E-40CC-BEBE-7DD1C79CA0F3}" type="parTrans" cxnId="{D25ECA05-A59C-49D8-9E04-870EBF20D933}">
      <dgm:prSet/>
      <dgm:spPr/>
      <dgm:t>
        <a:bodyPr/>
        <a:lstStyle/>
        <a:p>
          <a:endParaRPr lang="en-NZ"/>
        </a:p>
      </dgm:t>
    </dgm:pt>
    <dgm:pt modelId="{10634AE3-77A3-4417-83A2-8041B6F8994D}" type="sibTrans" cxnId="{D25ECA05-A59C-49D8-9E04-870EBF20D933}">
      <dgm:prSet/>
      <dgm:spPr/>
      <dgm:t>
        <a:bodyPr/>
        <a:lstStyle/>
        <a:p>
          <a:endParaRPr lang="en-NZ"/>
        </a:p>
      </dgm:t>
    </dgm:pt>
    <dgm:pt modelId="{FF9298C6-83EE-41E0-8029-D011716CFF02}">
      <dgm:prSet phldrT="[Text]"/>
      <dgm:spPr/>
      <dgm:t>
        <a:bodyPr/>
        <a:lstStyle/>
        <a:p>
          <a:r>
            <a:rPr lang="en-NZ" dirty="0" smtClean="0"/>
            <a:t>OVERHEADS</a:t>
          </a:r>
          <a:endParaRPr lang="en-NZ" dirty="0"/>
        </a:p>
      </dgm:t>
    </dgm:pt>
    <dgm:pt modelId="{A46B6D8F-7DBA-49EC-AD09-244B12B94170}" type="parTrans" cxnId="{AF00214A-EC2F-42B6-94FF-EBC949A8D00D}">
      <dgm:prSet/>
      <dgm:spPr/>
      <dgm:t>
        <a:bodyPr/>
        <a:lstStyle/>
        <a:p>
          <a:endParaRPr lang="en-NZ"/>
        </a:p>
      </dgm:t>
    </dgm:pt>
    <dgm:pt modelId="{8719F307-3C7F-49F2-A9FD-92B3562DAD3E}" type="sibTrans" cxnId="{AF00214A-EC2F-42B6-94FF-EBC949A8D00D}">
      <dgm:prSet/>
      <dgm:spPr/>
      <dgm:t>
        <a:bodyPr/>
        <a:lstStyle/>
        <a:p>
          <a:endParaRPr lang="en-NZ"/>
        </a:p>
      </dgm:t>
    </dgm:pt>
    <dgm:pt modelId="{340F1BC0-017A-483C-9957-E679029B7F17}">
      <dgm:prSet phldrT="[Text]"/>
      <dgm:spPr/>
      <dgm:t>
        <a:bodyPr/>
        <a:lstStyle/>
        <a:p>
          <a:r>
            <a:rPr lang="en-NZ" dirty="0" smtClean="0"/>
            <a:t>PROFIT</a:t>
          </a:r>
          <a:endParaRPr lang="en-NZ" dirty="0"/>
        </a:p>
      </dgm:t>
    </dgm:pt>
    <dgm:pt modelId="{8680E963-5AFA-4F34-B177-75AB34F3261A}" type="parTrans" cxnId="{99D2A1CA-108F-4BD0-A3BF-F57E265CE576}">
      <dgm:prSet/>
      <dgm:spPr/>
      <dgm:t>
        <a:bodyPr/>
        <a:lstStyle/>
        <a:p>
          <a:endParaRPr lang="en-NZ"/>
        </a:p>
      </dgm:t>
    </dgm:pt>
    <dgm:pt modelId="{6D337F7A-5C4F-4C35-84B7-5AC90D3FA02C}" type="sibTrans" cxnId="{99D2A1CA-108F-4BD0-A3BF-F57E265CE576}">
      <dgm:prSet/>
      <dgm:spPr/>
      <dgm:t>
        <a:bodyPr/>
        <a:lstStyle/>
        <a:p>
          <a:endParaRPr lang="en-NZ"/>
        </a:p>
      </dgm:t>
    </dgm:pt>
    <dgm:pt modelId="{0B73DC03-2316-4E64-B176-6918E6A5A380}">
      <dgm:prSet phldrT="[Text]"/>
      <dgm:spPr/>
      <dgm:t>
        <a:bodyPr/>
        <a:lstStyle/>
        <a:p>
          <a:r>
            <a:rPr lang="en-NZ" dirty="0" smtClean="0"/>
            <a:t>COSTING CONSTRAINTS</a:t>
          </a:r>
          <a:endParaRPr lang="en-NZ" dirty="0"/>
        </a:p>
      </dgm:t>
    </dgm:pt>
    <dgm:pt modelId="{CF171C61-340A-47BC-875B-0489B458B9E6}" type="parTrans" cxnId="{0BA558C6-397A-4FE6-B244-0AFFAEC9B617}">
      <dgm:prSet/>
      <dgm:spPr/>
      <dgm:t>
        <a:bodyPr/>
        <a:lstStyle/>
        <a:p>
          <a:endParaRPr lang="en-NZ"/>
        </a:p>
      </dgm:t>
    </dgm:pt>
    <dgm:pt modelId="{3F5E0D5B-1F01-4A8D-9F5F-72AE8D1971ED}" type="sibTrans" cxnId="{0BA558C6-397A-4FE6-B244-0AFFAEC9B617}">
      <dgm:prSet/>
      <dgm:spPr/>
      <dgm:t>
        <a:bodyPr/>
        <a:lstStyle/>
        <a:p>
          <a:endParaRPr lang="en-NZ"/>
        </a:p>
      </dgm:t>
    </dgm:pt>
    <dgm:pt modelId="{8ACF8D18-18CB-438F-8279-F12E94287B3D}">
      <dgm:prSet phldrT="[Text]"/>
      <dgm:spPr/>
      <dgm:t>
        <a:bodyPr/>
        <a:lstStyle/>
        <a:p>
          <a:r>
            <a:rPr lang="en-NZ" dirty="0" smtClean="0"/>
            <a:t>SEASONALITY</a:t>
          </a:r>
          <a:endParaRPr lang="en-NZ" dirty="0"/>
        </a:p>
      </dgm:t>
    </dgm:pt>
    <dgm:pt modelId="{7E9D0B15-6393-4681-802E-E055692F8125}" type="parTrans" cxnId="{E2C7EC7E-FFA0-442C-AF11-3A2A2709139F}">
      <dgm:prSet/>
      <dgm:spPr/>
      <dgm:t>
        <a:bodyPr/>
        <a:lstStyle/>
        <a:p>
          <a:endParaRPr lang="en-NZ"/>
        </a:p>
      </dgm:t>
    </dgm:pt>
    <dgm:pt modelId="{CC7F646D-12F8-4BC5-8D04-473351354387}" type="sibTrans" cxnId="{E2C7EC7E-FFA0-442C-AF11-3A2A2709139F}">
      <dgm:prSet/>
      <dgm:spPr/>
      <dgm:t>
        <a:bodyPr/>
        <a:lstStyle/>
        <a:p>
          <a:endParaRPr lang="en-NZ"/>
        </a:p>
      </dgm:t>
    </dgm:pt>
    <dgm:pt modelId="{F8E52F73-A13F-46A1-AE92-977EA26643A8}">
      <dgm:prSet phldrT="[Text]"/>
      <dgm:spPr/>
      <dgm:t>
        <a:bodyPr/>
        <a:lstStyle/>
        <a:p>
          <a:r>
            <a:rPr lang="en-NZ" dirty="0" smtClean="0"/>
            <a:t>LOCATION</a:t>
          </a:r>
          <a:endParaRPr lang="en-NZ" dirty="0"/>
        </a:p>
      </dgm:t>
    </dgm:pt>
    <dgm:pt modelId="{CF9218CA-186D-42D9-90BD-186CF1366483}" type="parTrans" cxnId="{5654B4C2-B369-42CB-B8C3-124EEB1951E8}">
      <dgm:prSet/>
      <dgm:spPr/>
      <dgm:t>
        <a:bodyPr/>
        <a:lstStyle/>
        <a:p>
          <a:endParaRPr lang="en-NZ"/>
        </a:p>
      </dgm:t>
    </dgm:pt>
    <dgm:pt modelId="{5089900E-5D43-47D0-A7D2-5717817DAC30}" type="sibTrans" cxnId="{5654B4C2-B369-42CB-B8C3-124EEB1951E8}">
      <dgm:prSet/>
      <dgm:spPr/>
      <dgm:t>
        <a:bodyPr/>
        <a:lstStyle/>
        <a:p>
          <a:endParaRPr lang="en-NZ"/>
        </a:p>
      </dgm:t>
    </dgm:pt>
    <dgm:pt modelId="{A8F7C6D6-4FF2-495F-968E-065086E9510C}" type="pres">
      <dgm:prSet presAssocID="{B7748A51-9425-4232-AEEB-600EF4020AE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264291BE-F4BB-4681-9426-079CEB66AA3C}" type="pres">
      <dgm:prSet presAssocID="{802AC499-5E92-40A8-9653-4FCDD792903D}" presName="parentLin" presStyleCnt="0"/>
      <dgm:spPr/>
    </dgm:pt>
    <dgm:pt modelId="{6D6C3BF7-A988-4144-AE72-459EF4FBF5EB}" type="pres">
      <dgm:prSet presAssocID="{802AC499-5E92-40A8-9653-4FCDD792903D}" presName="parentLeftMargin" presStyleLbl="node1" presStyleIdx="0" presStyleCnt="8"/>
      <dgm:spPr/>
      <dgm:t>
        <a:bodyPr/>
        <a:lstStyle/>
        <a:p>
          <a:endParaRPr lang="en-NZ"/>
        </a:p>
      </dgm:t>
    </dgm:pt>
    <dgm:pt modelId="{8F86CF08-E284-4F4D-9B85-08EDD6C0F9F2}" type="pres">
      <dgm:prSet presAssocID="{802AC499-5E92-40A8-9653-4FCDD792903D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5605396-D190-4E5A-9648-54396353B363}" type="pres">
      <dgm:prSet presAssocID="{802AC499-5E92-40A8-9653-4FCDD792903D}" presName="negativeSpace" presStyleCnt="0"/>
      <dgm:spPr/>
    </dgm:pt>
    <dgm:pt modelId="{10CAB8CE-69FA-4767-B83B-6FA20EE1216C}" type="pres">
      <dgm:prSet presAssocID="{802AC499-5E92-40A8-9653-4FCDD792903D}" presName="childText" presStyleLbl="conFgAcc1" presStyleIdx="0" presStyleCnt="8">
        <dgm:presLayoutVars>
          <dgm:bulletEnabled val="1"/>
        </dgm:presLayoutVars>
      </dgm:prSet>
      <dgm:spPr/>
    </dgm:pt>
    <dgm:pt modelId="{707E883A-1803-4059-916F-C65B0C913B63}" type="pres">
      <dgm:prSet presAssocID="{1BAA687C-3FAE-46AF-BD9C-422B65047161}" presName="spaceBetweenRectangles" presStyleCnt="0"/>
      <dgm:spPr/>
    </dgm:pt>
    <dgm:pt modelId="{AF8A5CE5-37A0-4F70-A2B7-F87088255CE9}" type="pres">
      <dgm:prSet presAssocID="{258F497C-CBFA-498F-833B-AA6AC7C92D3A}" presName="parentLin" presStyleCnt="0"/>
      <dgm:spPr/>
    </dgm:pt>
    <dgm:pt modelId="{7306A138-743E-4932-AF8D-A58A3B96FE2A}" type="pres">
      <dgm:prSet presAssocID="{258F497C-CBFA-498F-833B-AA6AC7C92D3A}" presName="parentLeftMargin" presStyleLbl="node1" presStyleIdx="0" presStyleCnt="8"/>
      <dgm:spPr/>
      <dgm:t>
        <a:bodyPr/>
        <a:lstStyle/>
        <a:p>
          <a:endParaRPr lang="en-NZ"/>
        </a:p>
      </dgm:t>
    </dgm:pt>
    <dgm:pt modelId="{BCE763A6-6E00-41D2-9022-34B0BA905632}" type="pres">
      <dgm:prSet presAssocID="{258F497C-CBFA-498F-833B-AA6AC7C92D3A}" presName="parentText" presStyleLbl="node1" presStyleIdx="1" presStyleCnt="8" custLinFactNeighborX="-20145" custLinFactNeighborY="-5071">
        <dgm:presLayoutVars>
          <dgm:chMax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F7566D87-4E6E-4024-A1FC-D98F710DCA82}" type="pres">
      <dgm:prSet presAssocID="{258F497C-CBFA-498F-833B-AA6AC7C92D3A}" presName="negativeSpace" presStyleCnt="0"/>
      <dgm:spPr/>
    </dgm:pt>
    <dgm:pt modelId="{D087DEEA-74BB-408A-9853-AA32E2F62D93}" type="pres">
      <dgm:prSet presAssocID="{258F497C-CBFA-498F-833B-AA6AC7C92D3A}" presName="childText" presStyleLbl="conFgAcc1" presStyleIdx="1" presStyleCnt="8">
        <dgm:presLayoutVars>
          <dgm:bulletEnabled val="1"/>
        </dgm:presLayoutVars>
      </dgm:prSet>
      <dgm:spPr/>
    </dgm:pt>
    <dgm:pt modelId="{49E73E6F-1C67-41D1-8B12-7666E8C3E792}" type="pres">
      <dgm:prSet presAssocID="{423AE610-0ABA-4A5B-B31A-A94D03B4D893}" presName="spaceBetweenRectangles" presStyleCnt="0"/>
      <dgm:spPr/>
    </dgm:pt>
    <dgm:pt modelId="{A6E877CC-F9FA-4BDA-92C7-66B7DCB8026B}" type="pres">
      <dgm:prSet presAssocID="{7631172B-CF3E-4C77-95CF-E75FB6B7F734}" presName="parentLin" presStyleCnt="0"/>
      <dgm:spPr/>
    </dgm:pt>
    <dgm:pt modelId="{11D9DC08-F688-444A-B83C-C4695BC1BD37}" type="pres">
      <dgm:prSet presAssocID="{7631172B-CF3E-4C77-95CF-E75FB6B7F734}" presName="parentLeftMargin" presStyleLbl="node1" presStyleIdx="1" presStyleCnt="8"/>
      <dgm:spPr/>
      <dgm:t>
        <a:bodyPr/>
        <a:lstStyle/>
        <a:p>
          <a:endParaRPr lang="en-NZ"/>
        </a:p>
      </dgm:t>
    </dgm:pt>
    <dgm:pt modelId="{85C6F1F6-C935-496F-8CC2-589F811CDB00}" type="pres">
      <dgm:prSet presAssocID="{7631172B-CF3E-4C77-95CF-E75FB6B7F734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938B488A-ED69-48AD-ADFC-3A5B5535780E}" type="pres">
      <dgm:prSet presAssocID="{7631172B-CF3E-4C77-95CF-E75FB6B7F734}" presName="negativeSpace" presStyleCnt="0"/>
      <dgm:spPr/>
    </dgm:pt>
    <dgm:pt modelId="{FD99FF1B-81D0-434C-A3FF-A248C771576E}" type="pres">
      <dgm:prSet presAssocID="{7631172B-CF3E-4C77-95CF-E75FB6B7F734}" presName="childText" presStyleLbl="conFgAcc1" presStyleIdx="2" presStyleCnt="8">
        <dgm:presLayoutVars>
          <dgm:bulletEnabled val="1"/>
        </dgm:presLayoutVars>
      </dgm:prSet>
      <dgm:spPr/>
    </dgm:pt>
    <dgm:pt modelId="{A512A350-052B-4768-B0D5-C82215B462DC}" type="pres">
      <dgm:prSet presAssocID="{10634AE3-77A3-4417-83A2-8041B6F8994D}" presName="spaceBetweenRectangles" presStyleCnt="0"/>
      <dgm:spPr/>
    </dgm:pt>
    <dgm:pt modelId="{B1BE6A54-54C8-4A23-B24C-341FCBE591D3}" type="pres">
      <dgm:prSet presAssocID="{FF9298C6-83EE-41E0-8029-D011716CFF02}" presName="parentLin" presStyleCnt="0"/>
      <dgm:spPr/>
    </dgm:pt>
    <dgm:pt modelId="{DDBDF208-050C-42CA-A41F-05942F14E9AF}" type="pres">
      <dgm:prSet presAssocID="{FF9298C6-83EE-41E0-8029-D011716CFF02}" presName="parentLeftMargin" presStyleLbl="node1" presStyleIdx="2" presStyleCnt="8"/>
      <dgm:spPr/>
      <dgm:t>
        <a:bodyPr/>
        <a:lstStyle/>
        <a:p>
          <a:endParaRPr lang="en-NZ"/>
        </a:p>
      </dgm:t>
    </dgm:pt>
    <dgm:pt modelId="{ACD2809C-3558-4258-922F-432E008DC356}" type="pres">
      <dgm:prSet presAssocID="{FF9298C6-83EE-41E0-8029-D011716CFF0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517E37E1-8633-4A02-BA63-982E908B33F9}" type="pres">
      <dgm:prSet presAssocID="{FF9298C6-83EE-41E0-8029-D011716CFF02}" presName="negativeSpace" presStyleCnt="0"/>
      <dgm:spPr/>
    </dgm:pt>
    <dgm:pt modelId="{7FFA7229-BD87-4105-8069-8A300F2132A3}" type="pres">
      <dgm:prSet presAssocID="{FF9298C6-83EE-41E0-8029-D011716CFF02}" presName="childText" presStyleLbl="conFgAcc1" presStyleIdx="3" presStyleCnt="8">
        <dgm:presLayoutVars>
          <dgm:bulletEnabled val="1"/>
        </dgm:presLayoutVars>
      </dgm:prSet>
      <dgm:spPr/>
    </dgm:pt>
    <dgm:pt modelId="{2905CBDC-5A70-41E0-BAF7-03A3C5C83EF3}" type="pres">
      <dgm:prSet presAssocID="{8719F307-3C7F-49F2-A9FD-92B3562DAD3E}" presName="spaceBetweenRectangles" presStyleCnt="0"/>
      <dgm:spPr/>
    </dgm:pt>
    <dgm:pt modelId="{FDD4D42C-9026-41C9-8941-8DE658D318C0}" type="pres">
      <dgm:prSet presAssocID="{340F1BC0-017A-483C-9957-E679029B7F17}" presName="parentLin" presStyleCnt="0"/>
      <dgm:spPr/>
    </dgm:pt>
    <dgm:pt modelId="{CBC09C04-1C89-4AC3-AADB-BB388257AD4D}" type="pres">
      <dgm:prSet presAssocID="{340F1BC0-017A-483C-9957-E679029B7F17}" presName="parentLeftMargin" presStyleLbl="node1" presStyleIdx="3" presStyleCnt="8"/>
      <dgm:spPr/>
      <dgm:t>
        <a:bodyPr/>
        <a:lstStyle/>
        <a:p>
          <a:endParaRPr lang="en-NZ"/>
        </a:p>
      </dgm:t>
    </dgm:pt>
    <dgm:pt modelId="{DCA9C56A-790A-4280-9055-71C83EA35830}" type="pres">
      <dgm:prSet presAssocID="{340F1BC0-017A-483C-9957-E679029B7F17}" presName="parentText" presStyleLbl="node1" presStyleIdx="4" presStyleCnt="8" custLinFactNeighborX="-20145" custLinFactNeighborY="-3794">
        <dgm:presLayoutVars>
          <dgm:chMax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B9663447-2C04-4505-B09F-E46207997E02}" type="pres">
      <dgm:prSet presAssocID="{340F1BC0-017A-483C-9957-E679029B7F17}" presName="negativeSpace" presStyleCnt="0"/>
      <dgm:spPr/>
    </dgm:pt>
    <dgm:pt modelId="{4310070D-54C6-416A-ACD0-D2E8E579429E}" type="pres">
      <dgm:prSet presAssocID="{340F1BC0-017A-483C-9957-E679029B7F17}" presName="childText" presStyleLbl="conFgAcc1" presStyleIdx="4" presStyleCnt="8">
        <dgm:presLayoutVars>
          <dgm:bulletEnabled val="1"/>
        </dgm:presLayoutVars>
      </dgm:prSet>
      <dgm:spPr/>
    </dgm:pt>
    <dgm:pt modelId="{923CBFC7-0773-4D68-9FF6-58AF1795B9D7}" type="pres">
      <dgm:prSet presAssocID="{6D337F7A-5C4F-4C35-84B7-5AC90D3FA02C}" presName="spaceBetweenRectangles" presStyleCnt="0"/>
      <dgm:spPr/>
    </dgm:pt>
    <dgm:pt modelId="{C97D71F7-F87E-43D0-8CFF-C0D2634C49FE}" type="pres">
      <dgm:prSet presAssocID="{0B73DC03-2316-4E64-B176-6918E6A5A380}" presName="parentLin" presStyleCnt="0"/>
      <dgm:spPr/>
    </dgm:pt>
    <dgm:pt modelId="{407BDD4E-401A-426C-A49C-8D8C877D636B}" type="pres">
      <dgm:prSet presAssocID="{0B73DC03-2316-4E64-B176-6918E6A5A380}" presName="parentLeftMargin" presStyleLbl="node1" presStyleIdx="4" presStyleCnt="8"/>
      <dgm:spPr/>
      <dgm:t>
        <a:bodyPr/>
        <a:lstStyle/>
        <a:p>
          <a:endParaRPr lang="en-NZ"/>
        </a:p>
      </dgm:t>
    </dgm:pt>
    <dgm:pt modelId="{38EF5966-625C-4832-8461-B13CDF435C21}" type="pres">
      <dgm:prSet presAssocID="{0B73DC03-2316-4E64-B176-6918E6A5A380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4FEBF748-37A2-44B2-A600-837E5A909EF6}" type="pres">
      <dgm:prSet presAssocID="{0B73DC03-2316-4E64-B176-6918E6A5A380}" presName="negativeSpace" presStyleCnt="0"/>
      <dgm:spPr/>
    </dgm:pt>
    <dgm:pt modelId="{3F0586C1-48FC-40BF-AEF7-AC4C7DF3898D}" type="pres">
      <dgm:prSet presAssocID="{0B73DC03-2316-4E64-B176-6918E6A5A380}" presName="childText" presStyleLbl="conFgAcc1" presStyleIdx="5" presStyleCnt="8">
        <dgm:presLayoutVars>
          <dgm:bulletEnabled val="1"/>
        </dgm:presLayoutVars>
      </dgm:prSet>
      <dgm:spPr/>
    </dgm:pt>
    <dgm:pt modelId="{051A4BDF-BDB2-44A5-8D53-CC03880800C3}" type="pres">
      <dgm:prSet presAssocID="{3F5E0D5B-1F01-4A8D-9F5F-72AE8D1971ED}" presName="spaceBetweenRectangles" presStyleCnt="0"/>
      <dgm:spPr/>
    </dgm:pt>
    <dgm:pt modelId="{B7A80864-0E0C-4996-8878-70E636FDF4C4}" type="pres">
      <dgm:prSet presAssocID="{8ACF8D18-18CB-438F-8279-F12E94287B3D}" presName="parentLin" presStyleCnt="0"/>
      <dgm:spPr/>
    </dgm:pt>
    <dgm:pt modelId="{D490C4CC-70EB-41F0-9DB5-662B77AAD65E}" type="pres">
      <dgm:prSet presAssocID="{8ACF8D18-18CB-438F-8279-F12E94287B3D}" presName="parentLeftMargin" presStyleLbl="node1" presStyleIdx="5" presStyleCnt="8"/>
      <dgm:spPr/>
      <dgm:t>
        <a:bodyPr/>
        <a:lstStyle/>
        <a:p>
          <a:endParaRPr lang="en-NZ"/>
        </a:p>
      </dgm:t>
    </dgm:pt>
    <dgm:pt modelId="{25387722-17A2-4C5F-B67B-2A928BA1EEDE}" type="pres">
      <dgm:prSet presAssocID="{8ACF8D18-18CB-438F-8279-F12E94287B3D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2F3BED8-8D8A-4737-9F5B-11D1D73CC8DC}" type="pres">
      <dgm:prSet presAssocID="{8ACF8D18-18CB-438F-8279-F12E94287B3D}" presName="negativeSpace" presStyleCnt="0"/>
      <dgm:spPr/>
    </dgm:pt>
    <dgm:pt modelId="{3DFC1EA8-26BC-4593-B769-30897B463C00}" type="pres">
      <dgm:prSet presAssocID="{8ACF8D18-18CB-438F-8279-F12E94287B3D}" presName="childText" presStyleLbl="conFgAcc1" presStyleIdx="6" presStyleCnt="8">
        <dgm:presLayoutVars>
          <dgm:bulletEnabled val="1"/>
        </dgm:presLayoutVars>
      </dgm:prSet>
      <dgm:spPr/>
    </dgm:pt>
    <dgm:pt modelId="{2C6C3D58-E632-4ED0-BA78-4A70549CC66E}" type="pres">
      <dgm:prSet presAssocID="{CC7F646D-12F8-4BC5-8D04-473351354387}" presName="spaceBetweenRectangles" presStyleCnt="0"/>
      <dgm:spPr/>
    </dgm:pt>
    <dgm:pt modelId="{8A0EB5AA-E2E5-4683-816A-5392CD246314}" type="pres">
      <dgm:prSet presAssocID="{F8E52F73-A13F-46A1-AE92-977EA26643A8}" presName="parentLin" presStyleCnt="0"/>
      <dgm:spPr/>
    </dgm:pt>
    <dgm:pt modelId="{927FE86B-D671-4DF6-8335-B4DEEF0E16FD}" type="pres">
      <dgm:prSet presAssocID="{F8E52F73-A13F-46A1-AE92-977EA26643A8}" presName="parentLeftMargin" presStyleLbl="node1" presStyleIdx="6" presStyleCnt="8"/>
      <dgm:spPr/>
      <dgm:t>
        <a:bodyPr/>
        <a:lstStyle/>
        <a:p>
          <a:endParaRPr lang="en-NZ"/>
        </a:p>
      </dgm:t>
    </dgm:pt>
    <dgm:pt modelId="{67E0A445-DC39-4985-8777-814E6AC44876}" type="pres">
      <dgm:prSet presAssocID="{F8E52F73-A13F-46A1-AE92-977EA26643A8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E97D661E-978E-4530-B18A-BA296F5D3E55}" type="pres">
      <dgm:prSet presAssocID="{F8E52F73-A13F-46A1-AE92-977EA26643A8}" presName="negativeSpace" presStyleCnt="0"/>
      <dgm:spPr/>
    </dgm:pt>
    <dgm:pt modelId="{BA952BD8-7F84-4AD1-8AA7-AE467A349BAC}" type="pres">
      <dgm:prSet presAssocID="{F8E52F73-A13F-46A1-AE92-977EA26643A8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F385BC49-61C7-4B09-AB0D-5FF9CD407029}" type="presOf" srcId="{B7748A51-9425-4232-AEEB-600EF4020AE4}" destId="{A8F7C6D6-4FF2-495F-968E-065086E9510C}" srcOrd="0" destOrd="0" presId="urn:microsoft.com/office/officeart/2005/8/layout/list1"/>
    <dgm:cxn modelId="{60B41B34-CE7A-410F-B71D-172DFB176AF1}" type="presOf" srcId="{340F1BC0-017A-483C-9957-E679029B7F17}" destId="{CBC09C04-1C89-4AC3-AADB-BB388257AD4D}" srcOrd="0" destOrd="0" presId="urn:microsoft.com/office/officeart/2005/8/layout/list1"/>
    <dgm:cxn modelId="{99D2A1CA-108F-4BD0-A3BF-F57E265CE576}" srcId="{B7748A51-9425-4232-AEEB-600EF4020AE4}" destId="{340F1BC0-017A-483C-9957-E679029B7F17}" srcOrd="4" destOrd="0" parTransId="{8680E963-5AFA-4F34-B177-75AB34F3261A}" sibTransId="{6D337F7A-5C4F-4C35-84B7-5AC90D3FA02C}"/>
    <dgm:cxn modelId="{0BA558C6-397A-4FE6-B244-0AFFAEC9B617}" srcId="{B7748A51-9425-4232-AEEB-600EF4020AE4}" destId="{0B73DC03-2316-4E64-B176-6918E6A5A380}" srcOrd="5" destOrd="0" parTransId="{CF171C61-340A-47BC-875B-0489B458B9E6}" sibTransId="{3F5E0D5B-1F01-4A8D-9F5F-72AE8D1971ED}"/>
    <dgm:cxn modelId="{D6CF6BA6-924F-49C3-8C8A-13421F7CE267}" type="presOf" srcId="{0B73DC03-2316-4E64-B176-6918E6A5A380}" destId="{38EF5966-625C-4832-8461-B13CDF435C21}" srcOrd="1" destOrd="0" presId="urn:microsoft.com/office/officeart/2005/8/layout/list1"/>
    <dgm:cxn modelId="{1F27BE60-9161-43C3-B0C8-E6F3C22C3685}" type="presOf" srcId="{8ACF8D18-18CB-438F-8279-F12E94287B3D}" destId="{D490C4CC-70EB-41F0-9DB5-662B77AAD65E}" srcOrd="0" destOrd="0" presId="urn:microsoft.com/office/officeart/2005/8/layout/list1"/>
    <dgm:cxn modelId="{A3E77CF5-F4FF-4B66-B9A3-68C595C9C8D8}" type="presOf" srcId="{258F497C-CBFA-498F-833B-AA6AC7C92D3A}" destId="{7306A138-743E-4932-AF8D-A58A3B96FE2A}" srcOrd="0" destOrd="0" presId="urn:microsoft.com/office/officeart/2005/8/layout/list1"/>
    <dgm:cxn modelId="{EEF17A2F-A87A-4AE0-B4AE-3FFE1A7DC2D3}" type="presOf" srcId="{7631172B-CF3E-4C77-95CF-E75FB6B7F734}" destId="{85C6F1F6-C935-496F-8CC2-589F811CDB00}" srcOrd="1" destOrd="0" presId="urn:microsoft.com/office/officeart/2005/8/layout/list1"/>
    <dgm:cxn modelId="{EAB93CB0-0880-46ED-8F48-172DCE6CAC58}" type="presOf" srcId="{802AC499-5E92-40A8-9653-4FCDD792903D}" destId="{8F86CF08-E284-4F4D-9B85-08EDD6C0F9F2}" srcOrd="1" destOrd="0" presId="urn:microsoft.com/office/officeart/2005/8/layout/list1"/>
    <dgm:cxn modelId="{2DD68E0E-EC7E-4929-A046-4236D6797502}" type="presOf" srcId="{FF9298C6-83EE-41E0-8029-D011716CFF02}" destId="{DDBDF208-050C-42CA-A41F-05942F14E9AF}" srcOrd="0" destOrd="0" presId="urn:microsoft.com/office/officeart/2005/8/layout/list1"/>
    <dgm:cxn modelId="{D25ECA05-A59C-49D8-9E04-870EBF20D933}" srcId="{B7748A51-9425-4232-AEEB-600EF4020AE4}" destId="{7631172B-CF3E-4C77-95CF-E75FB6B7F734}" srcOrd="2" destOrd="0" parTransId="{885A90F9-209E-40CC-BEBE-7DD1C79CA0F3}" sibTransId="{10634AE3-77A3-4417-83A2-8041B6F8994D}"/>
    <dgm:cxn modelId="{70D870FF-FF8F-4C98-93E4-F9B02FC32EC2}" type="presOf" srcId="{340F1BC0-017A-483C-9957-E679029B7F17}" destId="{DCA9C56A-790A-4280-9055-71C83EA35830}" srcOrd="1" destOrd="0" presId="urn:microsoft.com/office/officeart/2005/8/layout/list1"/>
    <dgm:cxn modelId="{6A215E5F-1194-4AAA-8530-F70432166F58}" srcId="{B7748A51-9425-4232-AEEB-600EF4020AE4}" destId="{258F497C-CBFA-498F-833B-AA6AC7C92D3A}" srcOrd="1" destOrd="0" parTransId="{3C22DBAA-C456-4529-A52F-97AF6016097E}" sibTransId="{423AE610-0ABA-4A5B-B31A-A94D03B4D893}"/>
    <dgm:cxn modelId="{E2C7EC7E-FFA0-442C-AF11-3A2A2709139F}" srcId="{B7748A51-9425-4232-AEEB-600EF4020AE4}" destId="{8ACF8D18-18CB-438F-8279-F12E94287B3D}" srcOrd="6" destOrd="0" parTransId="{7E9D0B15-6393-4681-802E-E055692F8125}" sibTransId="{CC7F646D-12F8-4BC5-8D04-473351354387}"/>
    <dgm:cxn modelId="{F09CDB6F-BC7F-4A75-8DDB-1A9E92FD1827}" type="presOf" srcId="{F8E52F73-A13F-46A1-AE92-977EA26643A8}" destId="{927FE86B-D671-4DF6-8335-B4DEEF0E16FD}" srcOrd="0" destOrd="0" presId="urn:microsoft.com/office/officeart/2005/8/layout/list1"/>
    <dgm:cxn modelId="{D4CB0D3F-C6AD-4A84-B9DB-FD58B29C0A1F}" type="presOf" srcId="{F8E52F73-A13F-46A1-AE92-977EA26643A8}" destId="{67E0A445-DC39-4985-8777-814E6AC44876}" srcOrd="1" destOrd="0" presId="urn:microsoft.com/office/officeart/2005/8/layout/list1"/>
    <dgm:cxn modelId="{482F2C5C-C71F-44DD-AC28-1F06C646446B}" type="presOf" srcId="{8ACF8D18-18CB-438F-8279-F12E94287B3D}" destId="{25387722-17A2-4C5F-B67B-2A928BA1EEDE}" srcOrd="1" destOrd="0" presId="urn:microsoft.com/office/officeart/2005/8/layout/list1"/>
    <dgm:cxn modelId="{AF00214A-EC2F-42B6-94FF-EBC949A8D00D}" srcId="{B7748A51-9425-4232-AEEB-600EF4020AE4}" destId="{FF9298C6-83EE-41E0-8029-D011716CFF02}" srcOrd="3" destOrd="0" parTransId="{A46B6D8F-7DBA-49EC-AD09-244B12B94170}" sibTransId="{8719F307-3C7F-49F2-A9FD-92B3562DAD3E}"/>
    <dgm:cxn modelId="{C718D1E2-719B-4E55-8E4E-A00D13CACAF7}" type="presOf" srcId="{0B73DC03-2316-4E64-B176-6918E6A5A380}" destId="{407BDD4E-401A-426C-A49C-8D8C877D636B}" srcOrd="0" destOrd="0" presId="urn:microsoft.com/office/officeart/2005/8/layout/list1"/>
    <dgm:cxn modelId="{5654B4C2-B369-42CB-B8C3-124EEB1951E8}" srcId="{B7748A51-9425-4232-AEEB-600EF4020AE4}" destId="{F8E52F73-A13F-46A1-AE92-977EA26643A8}" srcOrd="7" destOrd="0" parTransId="{CF9218CA-186D-42D9-90BD-186CF1366483}" sibTransId="{5089900E-5D43-47D0-A7D2-5717817DAC30}"/>
    <dgm:cxn modelId="{91DB6717-4FE6-4817-B1A4-B0D061F8992B}" srcId="{B7748A51-9425-4232-AEEB-600EF4020AE4}" destId="{802AC499-5E92-40A8-9653-4FCDD792903D}" srcOrd="0" destOrd="0" parTransId="{CC18B6BD-6417-4BCB-879E-88816B69529E}" sibTransId="{1BAA687C-3FAE-46AF-BD9C-422B65047161}"/>
    <dgm:cxn modelId="{5CC0033F-2916-499E-9B60-D21D74DF0613}" type="presOf" srcId="{FF9298C6-83EE-41E0-8029-D011716CFF02}" destId="{ACD2809C-3558-4258-922F-432E008DC356}" srcOrd="1" destOrd="0" presId="urn:microsoft.com/office/officeart/2005/8/layout/list1"/>
    <dgm:cxn modelId="{F225D62F-76A1-40C8-AADE-D50C89059C4C}" type="presOf" srcId="{802AC499-5E92-40A8-9653-4FCDD792903D}" destId="{6D6C3BF7-A988-4144-AE72-459EF4FBF5EB}" srcOrd="0" destOrd="0" presId="urn:microsoft.com/office/officeart/2005/8/layout/list1"/>
    <dgm:cxn modelId="{AF782792-9E66-45F2-8514-FE752255F262}" type="presOf" srcId="{258F497C-CBFA-498F-833B-AA6AC7C92D3A}" destId="{BCE763A6-6E00-41D2-9022-34B0BA905632}" srcOrd="1" destOrd="0" presId="urn:microsoft.com/office/officeart/2005/8/layout/list1"/>
    <dgm:cxn modelId="{2F84A910-B133-44F1-9585-0EAE0EB573D7}" type="presOf" srcId="{7631172B-CF3E-4C77-95CF-E75FB6B7F734}" destId="{11D9DC08-F688-444A-B83C-C4695BC1BD37}" srcOrd="0" destOrd="0" presId="urn:microsoft.com/office/officeart/2005/8/layout/list1"/>
    <dgm:cxn modelId="{09CDEF9C-29AF-43E5-80E1-1E191606642F}" type="presParOf" srcId="{A8F7C6D6-4FF2-495F-968E-065086E9510C}" destId="{264291BE-F4BB-4681-9426-079CEB66AA3C}" srcOrd="0" destOrd="0" presId="urn:microsoft.com/office/officeart/2005/8/layout/list1"/>
    <dgm:cxn modelId="{4BDC0ED9-915C-410F-81E1-C27A2AB9735B}" type="presParOf" srcId="{264291BE-F4BB-4681-9426-079CEB66AA3C}" destId="{6D6C3BF7-A988-4144-AE72-459EF4FBF5EB}" srcOrd="0" destOrd="0" presId="urn:microsoft.com/office/officeart/2005/8/layout/list1"/>
    <dgm:cxn modelId="{C78DBF30-D265-45B4-BDFB-AE403C988B3A}" type="presParOf" srcId="{264291BE-F4BB-4681-9426-079CEB66AA3C}" destId="{8F86CF08-E284-4F4D-9B85-08EDD6C0F9F2}" srcOrd="1" destOrd="0" presId="urn:microsoft.com/office/officeart/2005/8/layout/list1"/>
    <dgm:cxn modelId="{E065A051-02DB-43C7-A371-0B2B5C81AA71}" type="presParOf" srcId="{A8F7C6D6-4FF2-495F-968E-065086E9510C}" destId="{A5605396-D190-4E5A-9648-54396353B363}" srcOrd="1" destOrd="0" presId="urn:microsoft.com/office/officeart/2005/8/layout/list1"/>
    <dgm:cxn modelId="{28E26F4F-12E8-4248-B198-D429BA0D6422}" type="presParOf" srcId="{A8F7C6D6-4FF2-495F-968E-065086E9510C}" destId="{10CAB8CE-69FA-4767-B83B-6FA20EE1216C}" srcOrd="2" destOrd="0" presId="urn:microsoft.com/office/officeart/2005/8/layout/list1"/>
    <dgm:cxn modelId="{BC8019E4-E670-4433-A4C7-67A6C961BE3D}" type="presParOf" srcId="{A8F7C6D6-4FF2-495F-968E-065086E9510C}" destId="{707E883A-1803-4059-916F-C65B0C913B63}" srcOrd="3" destOrd="0" presId="urn:microsoft.com/office/officeart/2005/8/layout/list1"/>
    <dgm:cxn modelId="{52D7F725-D030-436F-9D50-390E9CC8E467}" type="presParOf" srcId="{A8F7C6D6-4FF2-495F-968E-065086E9510C}" destId="{AF8A5CE5-37A0-4F70-A2B7-F87088255CE9}" srcOrd="4" destOrd="0" presId="urn:microsoft.com/office/officeart/2005/8/layout/list1"/>
    <dgm:cxn modelId="{99A6B5BE-EFA7-40E4-AD99-7666BB344E4B}" type="presParOf" srcId="{AF8A5CE5-37A0-4F70-A2B7-F87088255CE9}" destId="{7306A138-743E-4932-AF8D-A58A3B96FE2A}" srcOrd="0" destOrd="0" presId="urn:microsoft.com/office/officeart/2005/8/layout/list1"/>
    <dgm:cxn modelId="{C8FFAC05-0275-4F93-B20C-FE7BBE6914EF}" type="presParOf" srcId="{AF8A5CE5-37A0-4F70-A2B7-F87088255CE9}" destId="{BCE763A6-6E00-41D2-9022-34B0BA905632}" srcOrd="1" destOrd="0" presId="urn:microsoft.com/office/officeart/2005/8/layout/list1"/>
    <dgm:cxn modelId="{09F58661-5B7E-47C6-9C9A-E226278099AB}" type="presParOf" srcId="{A8F7C6D6-4FF2-495F-968E-065086E9510C}" destId="{F7566D87-4E6E-4024-A1FC-D98F710DCA82}" srcOrd="5" destOrd="0" presId="urn:microsoft.com/office/officeart/2005/8/layout/list1"/>
    <dgm:cxn modelId="{01C78019-966D-4EC8-9FC2-4BD8E0909CC9}" type="presParOf" srcId="{A8F7C6D6-4FF2-495F-968E-065086E9510C}" destId="{D087DEEA-74BB-408A-9853-AA32E2F62D93}" srcOrd="6" destOrd="0" presId="urn:microsoft.com/office/officeart/2005/8/layout/list1"/>
    <dgm:cxn modelId="{3CBD8E64-FD49-4A65-8EE7-05BF4483E04E}" type="presParOf" srcId="{A8F7C6D6-4FF2-495F-968E-065086E9510C}" destId="{49E73E6F-1C67-41D1-8B12-7666E8C3E792}" srcOrd="7" destOrd="0" presId="urn:microsoft.com/office/officeart/2005/8/layout/list1"/>
    <dgm:cxn modelId="{2B64729B-233D-44E5-882B-D7CE14EC2573}" type="presParOf" srcId="{A8F7C6D6-4FF2-495F-968E-065086E9510C}" destId="{A6E877CC-F9FA-4BDA-92C7-66B7DCB8026B}" srcOrd="8" destOrd="0" presId="urn:microsoft.com/office/officeart/2005/8/layout/list1"/>
    <dgm:cxn modelId="{DC23DF1D-9E88-41D0-96E0-11AB88AB3CA8}" type="presParOf" srcId="{A6E877CC-F9FA-4BDA-92C7-66B7DCB8026B}" destId="{11D9DC08-F688-444A-B83C-C4695BC1BD37}" srcOrd="0" destOrd="0" presId="urn:microsoft.com/office/officeart/2005/8/layout/list1"/>
    <dgm:cxn modelId="{96D6E7BC-8754-4BCE-B80E-127C9098CBCF}" type="presParOf" srcId="{A6E877CC-F9FA-4BDA-92C7-66B7DCB8026B}" destId="{85C6F1F6-C935-496F-8CC2-589F811CDB00}" srcOrd="1" destOrd="0" presId="urn:microsoft.com/office/officeart/2005/8/layout/list1"/>
    <dgm:cxn modelId="{887520A2-997B-48EB-843B-D31A5BD42386}" type="presParOf" srcId="{A8F7C6D6-4FF2-495F-968E-065086E9510C}" destId="{938B488A-ED69-48AD-ADFC-3A5B5535780E}" srcOrd="9" destOrd="0" presId="urn:microsoft.com/office/officeart/2005/8/layout/list1"/>
    <dgm:cxn modelId="{8154C718-9DE3-4398-AFB9-0EA1143C65EF}" type="presParOf" srcId="{A8F7C6D6-4FF2-495F-968E-065086E9510C}" destId="{FD99FF1B-81D0-434C-A3FF-A248C771576E}" srcOrd="10" destOrd="0" presId="urn:microsoft.com/office/officeart/2005/8/layout/list1"/>
    <dgm:cxn modelId="{E470A88F-9FD9-4F1F-AACB-E2FB61F533E6}" type="presParOf" srcId="{A8F7C6D6-4FF2-495F-968E-065086E9510C}" destId="{A512A350-052B-4768-B0D5-C82215B462DC}" srcOrd="11" destOrd="0" presId="urn:microsoft.com/office/officeart/2005/8/layout/list1"/>
    <dgm:cxn modelId="{5D2DA6A3-0B08-4A99-9035-0B903B5364B2}" type="presParOf" srcId="{A8F7C6D6-4FF2-495F-968E-065086E9510C}" destId="{B1BE6A54-54C8-4A23-B24C-341FCBE591D3}" srcOrd="12" destOrd="0" presId="urn:microsoft.com/office/officeart/2005/8/layout/list1"/>
    <dgm:cxn modelId="{B50A1D73-302C-46DC-9B8B-20E8FD1BC6CD}" type="presParOf" srcId="{B1BE6A54-54C8-4A23-B24C-341FCBE591D3}" destId="{DDBDF208-050C-42CA-A41F-05942F14E9AF}" srcOrd="0" destOrd="0" presId="urn:microsoft.com/office/officeart/2005/8/layout/list1"/>
    <dgm:cxn modelId="{44E1ADE6-1FDF-45A9-A4B2-5C0E0DFAB799}" type="presParOf" srcId="{B1BE6A54-54C8-4A23-B24C-341FCBE591D3}" destId="{ACD2809C-3558-4258-922F-432E008DC356}" srcOrd="1" destOrd="0" presId="urn:microsoft.com/office/officeart/2005/8/layout/list1"/>
    <dgm:cxn modelId="{6EEDE256-EA36-435C-8297-9061D3A9A5A6}" type="presParOf" srcId="{A8F7C6D6-4FF2-495F-968E-065086E9510C}" destId="{517E37E1-8633-4A02-BA63-982E908B33F9}" srcOrd="13" destOrd="0" presId="urn:microsoft.com/office/officeart/2005/8/layout/list1"/>
    <dgm:cxn modelId="{4C192462-6A59-49F2-9988-2DEF8B37A322}" type="presParOf" srcId="{A8F7C6D6-4FF2-495F-968E-065086E9510C}" destId="{7FFA7229-BD87-4105-8069-8A300F2132A3}" srcOrd="14" destOrd="0" presId="urn:microsoft.com/office/officeart/2005/8/layout/list1"/>
    <dgm:cxn modelId="{5AA67303-2496-419D-89CF-B4B45751A2B5}" type="presParOf" srcId="{A8F7C6D6-4FF2-495F-968E-065086E9510C}" destId="{2905CBDC-5A70-41E0-BAF7-03A3C5C83EF3}" srcOrd="15" destOrd="0" presId="urn:microsoft.com/office/officeart/2005/8/layout/list1"/>
    <dgm:cxn modelId="{9E17D191-2D7C-4F4B-9AF8-113A3365FDEF}" type="presParOf" srcId="{A8F7C6D6-4FF2-495F-968E-065086E9510C}" destId="{FDD4D42C-9026-41C9-8941-8DE658D318C0}" srcOrd="16" destOrd="0" presId="urn:microsoft.com/office/officeart/2005/8/layout/list1"/>
    <dgm:cxn modelId="{636D56D0-2DC1-4838-9ED2-5388CA28EED3}" type="presParOf" srcId="{FDD4D42C-9026-41C9-8941-8DE658D318C0}" destId="{CBC09C04-1C89-4AC3-AADB-BB388257AD4D}" srcOrd="0" destOrd="0" presId="urn:microsoft.com/office/officeart/2005/8/layout/list1"/>
    <dgm:cxn modelId="{09F32E8F-20CB-42E1-A0E1-A3E0D007DAE1}" type="presParOf" srcId="{FDD4D42C-9026-41C9-8941-8DE658D318C0}" destId="{DCA9C56A-790A-4280-9055-71C83EA35830}" srcOrd="1" destOrd="0" presId="urn:microsoft.com/office/officeart/2005/8/layout/list1"/>
    <dgm:cxn modelId="{B5578F60-B621-468F-9B8E-9B69A5F6D71B}" type="presParOf" srcId="{A8F7C6D6-4FF2-495F-968E-065086E9510C}" destId="{B9663447-2C04-4505-B09F-E46207997E02}" srcOrd="17" destOrd="0" presId="urn:microsoft.com/office/officeart/2005/8/layout/list1"/>
    <dgm:cxn modelId="{1F3C1059-CD5F-4779-9717-88A4E891B859}" type="presParOf" srcId="{A8F7C6D6-4FF2-495F-968E-065086E9510C}" destId="{4310070D-54C6-416A-ACD0-D2E8E579429E}" srcOrd="18" destOrd="0" presId="urn:microsoft.com/office/officeart/2005/8/layout/list1"/>
    <dgm:cxn modelId="{032E621D-7AEA-4373-88EB-A0A22E61B144}" type="presParOf" srcId="{A8F7C6D6-4FF2-495F-968E-065086E9510C}" destId="{923CBFC7-0773-4D68-9FF6-58AF1795B9D7}" srcOrd="19" destOrd="0" presId="urn:microsoft.com/office/officeart/2005/8/layout/list1"/>
    <dgm:cxn modelId="{D5FAB5C1-5047-4852-B104-3BAD49347EBB}" type="presParOf" srcId="{A8F7C6D6-4FF2-495F-968E-065086E9510C}" destId="{C97D71F7-F87E-43D0-8CFF-C0D2634C49FE}" srcOrd="20" destOrd="0" presId="urn:microsoft.com/office/officeart/2005/8/layout/list1"/>
    <dgm:cxn modelId="{D7BF3057-652B-4388-96DF-245A323A9409}" type="presParOf" srcId="{C97D71F7-F87E-43D0-8CFF-C0D2634C49FE}" destId="{407BDD4E-401A-426C-A49C-8D8C877D636B}" srcOrd="0" destOrd="0" presId="urn:microsoft.com/office/officeart/2005/8/layout/list1"/>
    <dgm:cxn modelId="{86F11888-8B84-42ED-B863-AB8AB55B8BF1}" type="presParOf" srcId="{C97D71F7-F87E-43D0-8CFF-C0D2634C49FE}" destId="{38EF5966-625C-4832-8461-B13CDF435C21}" srcOrd="1" destOrd="0" presId="urn:microsoft.com/office/officeart/2005/8/layout/list1"/>
    <dgm:cxn modelId="{09AE390D-2CBE-4AF4-882D-47C6DC43565B}" type="presParOf" srcId="{A8F7C6D6-4FF2-495F-968E-065086E9510C}" destId="{4FEBF748-37A2-44B2-A600-837E5A909EF6}" srcOrd="21" destOrd="0" presId="urn:microsoft.com/office/officeart/2005/8/layout/list1"/>
    <dgm:cxn modelId="{82EB8250-4182-488D-94D7-3981C51E896D}" type="presParOf" srcId="{A8F7C6D6-4FF2-495F-968E-065086E9510C}" destId="{3F0586C1-48FC-40BF-AEF7-AC4C7DF3898D}" srcOrd="22" destOrd="0" presId="urn:microsoft.com/office/officeart/2005/8/layout/list1"/>
    <dgm:cxn modelId="{33FA6D46-EB2C-408D-A1DB-559CF425522E}" type="presParOf" srcId="{A8F7C6D6-4FF2-495F-968E-065086E9510C}" destId="{051A4BDF-BDB2-44A5-8D53-CC03880800C3}" srcOrd="23" destOrd="0" presId="urn:microsoft.com/office/officeart/2005/8/layout/list1"/>
    <dgm:cxn modelId="{6B720F76-8E0B-4BD0-8781-1882BB835EF3}" type="presParOf" srcId="{A8F7C6D6-4FF2-495F-968E-065086E9510C}" destId="{B7A80864-0E0C-4996-8878-70E636FDF4C4}" srcOrd="24" destOrd="0" presId="urn:microsoft.com/office/officeart/2005/8/layout/list1"/>
    <dgm:cxn modelId="{75BCD2C9-FCA9-4868-AD43-29C6FA49DC60}" type="presParOf" srcId="{B7A80864-0E0C-4996-8878-70E636FDF4C4}" destId="{D490C4CC-70EB-41F0-9DB5-662B77AAD65E}" srcOrd="0" destOrd="0" presId="urn:microsoft.com/office/officeart/2005/8/layout/list1"/>
    <dgm:cxn modelId="{D2F24FDC-13F2-4F21-8B9D-340D93741F2A}" type="presParOf" srcId="{B7A80864-0E0C-4996-8878-70E636FDF4C4}" destId="{25387722-17A2-4C5F-B67B-2A928BA1EEDE}" srcOrd="1" destOrd="0" presId="urn:microsoft.com/office/officeart/2005/8/layout/list1"/>
    <dgm:cxn modelId="{8214605B-F516-4CF4-A507-7E7D1827F6BE}" type="presParOf" srcId="{A8F7C6D6-4FF2-495F-968E-065086E9510C}" destId="{A2F3BED8-8D8A-4737-9F5B-11D1D73CC8DC}" srcOrd="25" destOrd="0" presId="urn:microsoft.com/office/officeart/2005/8/layout/list1"/>
    <dgm:cxn modelId="{066D7FC8-02D0-41B8-8119-082946C097B0}" type="presParOf" srcId="{A8F7C6D6-4FF2-495F-968E-065086E9510C}" destId="{3DFC1EA8-26BC-4593-B769-30897B463C00}" srcOrd="26" destOrd="0" presId="urn:microsoft.com/office/officeart/2005/8/layout/list1"/>
    <dgm:cxn modelId="{95D56096-E37E-4F62-AE65-EE7922F60F05}" type="presParOf" srcId="{A8F7C6D6-4FF2-495F-968E-065086E9510C}" destId="{2C6C3D58-E632-4ED0-BA78-4A70549CC66E}" srcOrd="27" destOrd="0" presId="urn:microsoft.com/office/officeart/2005/8/layout/list1"/>
    <dgm:cxn modelId="{5A8EBA1C-23D2-4E87-B9D8-D31532084F5A}" type="presParOf" srcId="{A8F7C6D6-4FF2-495F-968E-065086E9510C}" destId="{8A0EB5AA-E2E5-4683-816A-5392CD246314}" srcOrd="28" destOrd="0" presId="urn:microsoft.com/office/officeart/2005/8/layout/list1"/>
    <dgm:cxn modelId="{B8B32D43-85ED-43A1-A750-5724376A0536}" type="presParOf" srcId="{8A0EB5AA-E2E5-4683-816A-5392CD246314}" destId="{927FE86B-D671-4DF6-8335-B4DEEF0E16FD}" srcOrd="0" destOrd="0" presId="urn:microsoft.com/office/officeart/2005/8/layout/list1"/>
    <dgm:cxn modelId="{D95E9023-DBE4-46F3-B2CC-8719639C2BF8}" type="presParOf" srcId="{8A0EB5AA-E2E5-4683-816A-5392CD246314}" destId="{67E0A445-DC39-4985-8777-814E6AC44876}" srcOrd="1" destOrd="0" presId="urn:microsoft.com/office/officeart/2005/8/layout/list1"/>
    <dgm:cxn modelId="{0A36318F-D693-460E-BF96-85D41A1B02C4}" type="presParOf" srcId="{A8F7C6D6-4FF2-495F-968E-065086E9510C}" destId="{E97D661E-978E-4530-B18A-BA296F5D3E55}" srcOrd="29" destOrd="0" presId="urn:microsoft.com/office/officeart/2005/8/layout/list1"/>
    <dgm:cxn modelId="{F69D07C8-71B6-4FF5-9E69-D267E746F821}" type="presParOf" srcId="{A8F7C6D6-4FF2-495F-968E-065086E9510C}" destId="{BA952BD8-7F84-4AD1-8AA7-AE467A349BAC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CAB8CE-69FA-4767-B83B-6FA20EE1216C}">
      <dsp:nvSpPr>
        <dsp:cNvPr id="0" name=""/>
        <dsp:cNvSpPr/>
      </dsp:nvSpPr>
      <dsp:spPr>
        <a:xfrm>
          <a:off x="0" y="32967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86CF08-E284-4F4D-9B85-08EDD6C0F9F2}">
      <dsp:nvSpPr>
        <dsp:cNvPr id="0" name=""/>
        <dsp:cNvSpPr/>
      </dsp:nvSpPr>
      <dsp:spPr>
        <a:xfrm>
          <a:off x="411480" y="137798"/>
          <a:ext cx="576072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INGREDIENTS</a:t>
          </a:r>
          <a:endParaRPr lang="en-NZ" sz="1300" kern="1200" dirty="0"/>
        </a:p>
      </dsp:txBody>
      <dsp:txXfrm>
        <a:off x="430214" y="156532"/>
        <a:ext cx="5723252" cy="346292"/>
      </dsp:txXfrm>
    </dsp:sp>
    <dsp:sp modelId="{D087DEEA-74BB-408A-9853-AA32E2F62D93}">
      <dsp:nvSpPr>
        <dsp:cNvPr id="0" name=""/>
        <dsp:cNvSpPr/>
      </dsp:nvSpPr>
      <dsp:spPr>
        <a:xfrm>
          <a:off x="0" y="91935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E763A6-6E00-41D2-9022-34B0BA905632}">
      <dsp:nvSpPr>
        <dsp:cNvPr id="0" name=""/>
        <dsp:cNvSpPr/>
      </dsp:nvSpPr>
      <dsp:spPr>
        <a:xfrm>
          <a:off x="328587" y="708018"/>
          <a:ext cx="5760720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EQUIPMENT</a:t>
          </a:r>
          <a:endParaRPr lang="en-NZ" sz="1300" kern="1200" dirty="0"/>
        </a:p>
      </dsp:txBody>
      <dsp:txXfrm>
        <a:off x="347321" y="726752"/>
        <a:ext cx="5723252" cy="346292"/>
      </dsp:txXfrm>
    </dsp:sp>
    <dsp:sp modelId="{FD99FF1B-81D0-434C-A3FF-A248C771576E}">
      <dsp:nvSpPr>
        <dsp:cNvPr id="0" name=""/>
        <dsp:cNvSpPr/>
      </dsp:nvSpPr>
      <dsp:spPr>
        <a:xfrm>
          <a:off x="0" y="150903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C6F1F6-C935-496F-8CC2-589F811CDB00}">
      <dsp:nvSpPr>
        <dsp:cNvPr id="0" name=""/>
        <dsp:cNvSpPr/>
      </dsp:nvSpPr>
      <dsp:spPr>
        <a:xfrm>
          <a:off x="411480" y="1317158"/>
          <a:ext cx="5760720" cy="383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LABOUR</a:t>
          </a:r>
          <a:endParaRPr lang="en-NZ" sz="1300" kern="1200" dirty="0"/>
        </a:p>
      </dsp:txBody>
      <dsp:txXfrm>
        <a:off x="430214" y="1335892"/>
        <a:ext cx="5723252" cy="346292"/>
      </dsp:txXfrm>
    </dsp:sp>
    <dsp:sp modelId="{7FFA7229-BD87-4105-8069-8A300F2132A3}">
      <dsp:nvSpPr>
        <dsp:cNvPr id="0" name=""/>
        <dsp:cNvSpPr/>
      </dsp:nvSpPr>
      <dsp:spPr>
        <a:xfrm>
          <a:off x="0" y="209871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D2809C-3558-4258-922F-432E008DC356}">
      <dsp:nvSpPr>
        <dsp:cNvPr id="0" name=""/>
        <dsp:cNvSpPr/>
      </dsp:nvSpPr>
      <dsp:spPr>
        <a:xfrm>
          <a:off x="411480" y="1906838"/>
          <a:ext cx="5760720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OVERHEADS</a:t>
          </a:r>
          <a:endParaRPr lang="en-NZ" sz="1300" kern="1200" dirty="0"/>
        </a:p>
      </dsp:txBody>
      <dsp:txXfrm>
        <a:off x="430214" y="1925572"/>
        <a:ext cx="5723252" cy="346292"/>
      </dsp:txXfrm>
    </dsp:sp>
    <dsp:sp modelId="{4310070D-54C6-416A-ACD0-D2E8E579429E}">
      <dsp:nvSpPr>
        <dsp:cNvPr id="0" name=""/>
        <dsp:cNvSpPr/>
      </dsp:nvSpPr>
      <dsp:spPr>
        <a:xfrm>
          <a:off x="0" y="268839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9C56A-790A-4280-9055-71C83EA35830}">
      <dsp:nvSpPr>
        <dsp:cNvPr id="0" name=""/>
        <dsp:cNvSpPr/>
      </dsp:nvSpPr>
      <dsp:spPr>
        <a:xfrm>
          <a:off x="328587" y="2481958"/>
          <a:ext cx="5760720" cy="3837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PROFIT</a:t>
          </a:r>
          <a:endParaRPr lang="en-NZ" sz="1300" kern="1200" dirty="0"/>
        </a:p>
      </dsp:txBody>
      <dsp:txXfrm>
        <a:off x="347321" y="2500692"/>
        <a:ext cx="5723252" cy="346292"/>
      </dsp:txXfrm>
    </dsp:sp>
    <dsp:sp modelId="{3F0586C1-48FC-40BF-AEF7-AC4C7DF3898D}">
      <dsp:nvSpPr>
        <dsp:cNvPr id="0" name=""/>
        <dsp:cNvSpPr/>
      </dsp:nvSpPr>
      <dsp:spPr>
        <a:xfrm>
          <a:off x="0" y="327807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EF5966-625C-4832-8461-B13CDF435C21}">
      <dsp:nvSpPr>
        <dsp:cNvPr id="0" name=""/>
        <dsp:cNvSpPr/>
      </dsp:nvSpPr>
      <dsp:spPr>
        <a:xfrm>
          <a:off x="411480" y="3086198"/>
          <a:ext cx="576072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COSTING CONSTRAINTS</a:t>
          </a:r>
          <a:endParaRPr lang="en-NZ" sz="1300" kern="1200" dirty="0"/>
        </a:p>
      </dsp:txBody>
      <dsp:txXfrm>
        <a:off x="430214" y="3104932"/>
        <a:ext cx="5723252" cy="346292"/>
      </dsp:txXfrm>
    </dsp:sp>
    <dsp:sp modelId="{3DFC1EA8-26BC-4593-B769-30897B463C00}">
      <dsp:nvSpPr>
        <dsp:cNvPr id="0" name=""/>
        <dsp:cNvSpPr/>
      </dsp:nvSpPr>
      <dsp:spPr>
        <a:xfrm>
          <a:off x="0" y="386775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387722-17A2-4C5F-B67B-2A928BA1EEDE}">
      <dsp:nvSpPr>
        <dsp:cNvPr id="0" name=""/>
        <dsp:cNvSpPr/>
      </dsp:nvSpPr>
      <dsp:spPr>
        <a:xfrm>
          <a:off x="411480" y="3675878"/>
          <a:ext cx="5760720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SEASONALITY</a:t>
          </a:r>
          <a:endParaRPr lang="en-NZ" sz="1300" kern="1200" dirty="0"/>
        </a:p>
      </dsp:txBody>
      <dsp:txXfrm>
        <a:off x="430214" y="3694612"/>
        <a:ext cx="5723252" cy="346292"/>
      </dsp:txXfrm>
    </dsp:sp>
    <dsp:sp modelId="{BA952BD8-7F84-4AD1-8AA7-AE467A349BAC}">
      <dsp:nvSpPr>
        <dsp:cNvPr id="0" name=""/>
        <dsp:cNvSpPr/>
      </dsp:nvSpPr>
      <dsp:spPr>
        <a:xfrm>
          <a:off x="0" y="4457438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E0A445-DC39-4985-8777-814E6AC44876}">
      <dsp:nvSpPr>
        <dsp:cNvPr id="0" name=""/>
        <dsp:cNvSpPr/>
      </dsp:nvSpPr>
      <dsp:spPr>
        <a:xfrm>
          <a:off x="411480" y="4265558"/>
          <a:ext cx="5760720" cy="383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300" kern="1200" dirty="0" smtClean="0"/>
            <a:t>LOCATION</a:t>
          </a:r>
          <a:endParaRPr lang="en-NZ" sz="1300" kern="1200" dirty="0"/>
        </a:p>
      </dsp:txBody>
      <dsp:txXfrm>
        <a:off x="430214" y="4284292"/>
        <a:ext cx="5723252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FBB413-A180-4DF0-83B9-96A0EAA2A6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9CFAEE-2B18-433C-AD0E-0A6E61F2B805}" type="slidenum">
              <a:rPr lang="en-NZ" smtClean="0"/>
              <a:pPr/>
              <a:t>‹#›</a:t>
            </a:fld>
            <a:endParaRPr lang="en-N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42138" cy="248604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NZ" dirty="0" smtClean="0"/>
              <a:t>FOOD COSTING CALCULATIONS IN A COMMERCIAL ENVIROMENT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714752"/>
            <a:ext cx="7854696" cy="17526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NZ" dirty="0" smtClean="0">
                <a:solidFill>
                  <a:schemeClr val="tx1"/>
                </a:solidFill>
              </a:rPr>
              <a:t>UNIT STANDARD 24525</a:t>
            </a:r>
          </a:p>
          <a:p>
            <a:pPr algn="ctr"/>
            <a:r>
              <a:rPr lang="en-NZ" smtClean="0">
                <a:solidFill>
                  <a:schemeClr val="tx1"/>
                </a:solidFill>
              </a:rPr>
              <a:t>LEVEL 4 </a:t>
            </a:r>
            <a:r>
              <a:rPr lang="en-NZ" dirty="0" smtClean="0">
                <a:solidFill>
                  <a:schemeClr val="tx1"/>
                </a:solidFill>
              </a:rPr>
              <a:t>CREDITS 4 VERSION 2</a:t>
            </a:r>
            <a:endParaRPr lang="en-N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LOCATION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distance or remote location of a business  can  extend the sale price due to increased costs of transportation</a:t>
            </a:r>
          </a:p>
          <a:p>
            <a:r>
              <a:rPr lang="en-NZ" dirty="0" smtClean="0"/>
              <a:t>Availability may be reduced due to factors such as limited access. i.e. only can deliver every 2 weeks</a:t>
            </a:r>
          </a:p>
          <a:p>
            <a:r>
              <a:rPr lang="en-NZ" dirty="0" smtClean="0"/>
              <a:t>Flexible menus can help reduce the difficulties around this</a:t>
            </a:r>
            <a:endParaRPr lang="en-NZ" dirty="0"/>
          </a:p>
        </p:txBody>
      </p:sp>
      <p:pic>
        <p:nvPicPr>
          <p:cNvPr id="5121" name="Picture 1" descr="C:\Documents and Settings\matt.fahie\Local Settings\Temporary Internet Files\Content.IE5\2QY23DUC\MC9004348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071942"/>
            <a:ext cx="464347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PORTION CONTROLL</a:t>
            </a: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Portion control is </a:t>
            </a:r>
            <a:r>
              <a:rPr lang="en-NZ" dirty="0" smtClean="0"/>
              <a:t>critical for menu costing</a:t>
            </a:r>
          </a:p>
          <a:p>
            <a:r>
              <a:rPr lang="en-NZ" dirty="0" smtClean="0"/>
              <a:t>Affecting factors are</a:t>
            </a:r>
          </a:p>
          <a:p>
            <a:r>
              <a:rPr lang="en-NZ" dirty="0" smtClean="0"/>
              <a:t>The type of customer</a:t>
            </a:r>
          </a:p>
          <a:p>
            <a:r>
              <a:rPr lang="en-NZ" dirty="0" smtClean="0"/>
              <a:t>The quality of the food</a:t>
            </a:r>
          </a:p>
          <a:p>
            <a:r>
              <a:rPr lang="en-NZ" dirty="0" smtClean="0"/>
              <a:t>The type of establishment</a:t>
            </a:r>
          </a:p>
          <a:p>
            <a:r>
              <a:rPr lang="en-NZ" dirty="0" smtClean="0"/>
              <a:t>The buying price of the food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METHODS OF PORTION CONTROLL</a:t>
            </a: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SCOOPS</a:t>
            </a:r>
          </a:p>
          <a:p>
            <a:r>
              <a:rPr lang="en-NZ" dirty="0" smtClean="0"/>
              <a:t>LADELS</a:t>
            </a:r>
          </a:p>
          <a:p>
            <a:r>
              <a:rPr lang="en-NZ" dirty="0" smtClean="0"/>
              <a:t>RAMIKANS/BUTTER DISHES</a:t>
            </a:r>
          </a:p>
          <a:p>
            <a:r>
              <a:rPr lang="en-NZ" dirty="0" smtClean="0"/>
              <a:t>GLASS SIZES</a:t>
            </a:r>
          </a:p>
          <a:p>
            <a:r>
              <a:rPr lang="en-NZ" dirty="0" smtClean="0"/>
              <a:t>SPECIFIC CROCKERY I.E SOUP BOWL</a:t>
            </a:r>
          </a:p>
          <a:p>
            <a:r>
              <a:rPr lang="en-NZ" dirty="0" smtClean="0"/>
              <a:t>PUMP DISPENSERS</a:t>
            </a:r>
          </a:p>
          <a:p>
            <a:r>
              <a:rPr lang="en-NZ" dirty="0" smtClean="0"/>
              <a:t>INDIVIDUAL PORTION</a:t>
            </a:r>
            <a:endParaRPr lang="en-NZ" dirty="0"/>
          </a:p>
        </p:txBody>
      </p:sp>
      <p:pic>
        <p:nvPicPr>
          <p:cNvPr id="23554" name="Picture 2" descr="C:\Documents and Settings\matt.fahie\Local Settings\Temporary Internet Files\Content.IE5\8LFPZ0F7\MC90044178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97162">
            <a:off x="5970304" y="3684305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THE YIELD-WHAT IS IT</a:t>
            </a: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YIELDS ARE THE NUMBER OF PORTIONS OR WEIGHT A PRODUCT  PRODUCES AFTER IT HAS BEEN PROCESSED </a:t>
            </a:r>
          </a:p>
          <a:p>
            <a:r>
              <a:rPr lang="en-NZ" dirty="0" smtClean="0"/>
              <a:t>THIS MAY INCLUDE A GENERAL  PERCENTAGE PUT ON TOP OF A FOOD COST TO ALLOW FOR WASTAGE.AN EXAMPLE OF THIS WOULD BE WHOLE FISH. THE COST OF THE INITIAL FOOD COST WOULD RISE BY 50% DUE TO BONES AND HEAD ETC.THESE PARTS ARE NOT USABLE SO THE COST NEEDS TO BE ABSORBED IN THE PRODUCT PRICE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CALCULATING A YEILD</a:t>
            </a: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TO TEST THE YIELD A PRODUCT MUST BE WEIGHED BEFORE PROCESSING AND THEN USABLE PRODUCT AND WASTE WEIGHED SEPARATLY</a:t>
            </a:r>
          </a:p>
          <a:p>
            <a:r>
              <a:rPr lang="en-NZ" dirty="0" smtClean="0"/>
              <a:t>ROAST LAMB</a:t>
            </a:r>
          </a:p>
          <a:p>
            <a:r>
              <a:rPr lang="en-NZ" dirty="0" smtClean="0"/>
              <a:t>WASTE(GM)/GROSS WEIGHT(GM)=% WASTE</a:t>
            </a:r>
          </a:p>
          <a:p>
            <a:r>
              <a:rPr lang="en-NZ" dirty="0" smtClean="0"/>
              <a:t>GROSS WEIGHT(GM)-%WASTE(GM)=NET WEIGHT</a:t>
            </a:r>
          </a:p>
          <a:p>
            <a:r>
              <a:rPr lang="en-NZ" dirty="0" smtClean="0"/>
              <a:t>COOKED WEIGHT(GM)/NETT WEIGHT(GM)=%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CALCULATING FOOD COST %</a:t>
            </a: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CONVERTING A </a:t>
            </a:r>
            <a:r>
              <a:rPr lang="en-NZ" sz="3200" dirty="0" smtClean="0"/>
              <a:t>$ </a:t>
            </a:r>
            <a:r>
              <a:rPr lang="en-NZ" dirty="0" smtClean="0"/>
              <a:t>FIGURE INTO A PERCENTAGE ALLOWS US TO COMPARE FIGURES REALISTICALLY.THIS RELATES TO SALES,COSTS AND PROFITS</a:t>
            </a:r>
          </a:p>
          <a:p>
            <a:r>
              <a:rPr lang="en-NZ" dirty="0" smtClean="0"/>
              <a:t>PERCENTAGES ARE CALCULATED FROM FRACTIONS EG</a:t>
            </a:r>
          </a:p>
          <a:p>
            <a:endParaRPr lang="en-NZ" dirty="0" smtClean="0"/>
          </a:p>
          <a:p>
            <a:r>
              <a:rPr lang="en-NZ" dirty="0" smtClean="0"/>
              <a:t>FC/SP X 100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METHODS FOR CALCULATING FOOD COST</a:t>
            </a: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1</a:t>
            </a:r>
            <a:r>
              <a:rPr lang="en-NZ" sz="3600" dirty="0" smtClean="0"/>
              <a:t>)    FC/SP X 100</a:t>
            </a:r>
          </a:p>
          <a:p>
            <a:endParaRPr lang="en-NZ" dirty="0" smtClean="0"/>
          </a:p>
          <a:p>
            <a:r>
              <a:rPr lang="en-NZ" dirty="0" smtClean="0"/>
              <a:t>OR</a:t>
            </a:r>
          </a:p>
          <a:p>
            <a:endParaRPr lang="en-NZ" dirty="0" smtClean="0"/>
          </a:p>
          <a:p>
            <a:r>
              <a:rPr lang="en-NZ" dirty="0" smtClean="0"/>
              <a:t>2)   </a:t>
            </a:r>
            <a:r>
              <a:rPr lang="en-NZ" sz="4000" dirty="0" smtClean="0"/>
              <a:t>FC/SP%</a:t>
            </a:r>
          </a:p>
          <a:p>
            <a:pPr>
              <a:buNone/>
            </a:pPr>
            <a:endParaRPr lang="en-N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METHOD FOR ADJUSTING PORTION AMOUNTS</a:t>
            </a: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WEIGHT OF REQUIRED PRODUCT / RECIPIE PORTIONS X REQUIRED PORTIONS =NEW REQUIRED WEIGHT</a:t>
            </a:r>
          </a:p>
          <a:p>
            <a:endParaRPr lang="en-NZ" dirty="0" smtClean="0"/>
          </a:p>
          <a:p>
            <a:r>
              <a:rPr lang="en-NZ" dirty="0" smtClean="0"/>
              <a:t>NEW REQUIRED WEIGHT X FOOD PRICE = FC AMOUNT</a:t>
            </a:r>
          </a:p>
          <a:p>
            <a:endParaRPr lang="en-NZ" dirty="0" smtClean="0"/>
          </a:p>
          <a:p>
            <a:r>
              <a:rPr lang="en-NZ" dirty="0" smtClean="0"/>
              <a:t>TOTAL FOOD COST / PORTION = PORTION COST</a:t>
            </a:r>
          </a:p>
          <a:p>
            <a:endParaRPr lang="en-NZ" dirty="0" smtClean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CALCULATING MARK UP %</a:t>
            </a: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COST/SELLING PRICE X 100</a:t>
            </a:r>
          </a:p>
          <a:p>
            <a:endParaRPr lang="en-NZ" dirty="0" smtClean="0"/>
          </a:p>
          <a:p>
            <a:pPr>
              <a:buNone/>
            </a:pPr>
            <a:r>
              <a:rPr lang="en-NZ" sz="4000" dirty="0" smtClean="0">
                <a:solidFill>
                  <a:srgbClr val="FF0000"/>
                </a:solidFill>
              </a:rPr>
              <a:t>CALCULATING SP BY GIVEN FC%</a:t>
            </a:r>
          </a:p>
          <a:p>
            <a:endParaRPr lang="en-NZ" dirty="0" smtClean="0"/>
          </a:p>
          <a:p>
            <a:r>
              <a:rPr lang="en-NZ" smtClean="0"/>
              <a:t>FC  X  100 /FC</a:t>
            </a:r>
            <a:r>
              <a:rPr lang="en-NZ" dirty="0" smtClean="0"/>
              <a:t>%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</a:bodyPr>
          <a:lstStyle/>
          <a:p>
            <a:pPr algn="ctr"/>
            <a:r>
              <a:rPr lang="en-NZ" dirty="0" smtClean="0"/>
              <a:t>FACTORS AFFECTING FOOD COSTING</a:t>
            </a:r>
            <a:endParaRPr lang="en-N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92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3" presetClass="entr" presetSubtype="1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3" presetClass="entr" presetSubtype="1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3" presetClass="entr" presetSubtype="1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  <p:bldGraphic spid="6" grpId="2">
        <p:bldAsOne/>
      </p:bldGraphic>
      <p:bldGraphic spid="6" grpId="3">
        <p:bldAsOne/>
      </p:bldGraphic>
      <p:bldGraphic spid="6" grpId="4">
        <p:bldAsOne/>
      </p:bldGraphic>
      <p:bldGraphic spid="6" grpId="5">
        <p:bldAsOne/>
      </p:bldGraphic>
      <p:bldGraphic spid="6" grpId="6">
        <p:bldAsOne/>
      </p:bldGraphic>
      <p:bldGraphic spid="6" grpId="7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QUALITY INGREDIENTS- by using quality we minimize waste improving costs</a:t>
            </a:r>
          </a:p>
          <a:p>
            <a:r>
              <a:rPr lang="en-NZ" dirty="0" smtClean="0"/>
              <a:t>BEST PRICE- using multi suppliers we can negotiate better pricing</a:t>
            </a:r>
          </a:p>
          <a:p>
            <a:r>
              <a:rPr lang="en-NZ" dirty="0" smtClean="0"/>
              <a:t>SEASONAL-keeps cost down and allows for the freshest possible</a:t>
            </a:r>
          </a:p>
          <a:p>
            <a:r>
              <a:rPr lang="en-NZ" dirty="0" smtClean="0"/>
              <a:t>LIMITED QUANTITY-By not over purchasing we can minimise waste by way of deteriation or standard of quality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285720" y="285728"/>
            <a:ext cx="8401080" cy="156136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lvl="0"/>
            <a:r>
              <a:rPr lang="en-N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INGREDIENTS</a:t>
            </a:r>
            <a:r>
              <a:rPr lang="en-N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N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NZ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matt.fahie\Local Settings\Temporary Internet Files\Content.IE5\2QY23DUC\MP91021668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272322" flipH="1">
            <a:off x="7445110" y="186375"/>
            <a:ext cx="1253019" cy="1882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EQUIPMENT</a:t>
            </a:r>
            <a:b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AVAILABILITY-a menu cost needs to consider the available equipment i.e. large enough pots for a particular recipe or specialist equipment like </a:t>
            </a:r>
            <a:r>
              <a:rPr lang="en-NZ" dirty="0" err="1" smtClean="0"/>
              <a:t>smokers,combotherm</a:t>
            </a:r>
            <a:r>
              <a:rPr lang="en-NZ" dirty="0" smtClean="0"/>
              <a:t> ovens,thermomixers etc</a:t>
            </a:r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2050" name="Picture 2" descr="C:\Documents and Settings\matt.fahie\Local Settings\Temporary Internet Files\Content.IE5\2QY23DUC\MC9003402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2683">
            <a:off x="6858016" y="4429132"/>
            <a:ext cx="1829714" cy="1338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LABOUR</a:t>
            </a:r>
            <a:b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level of training and skill level of staff will impact the outcome of food costing. Lower skilled staff may not be skilled at certain components of a recipe causing extended labour costs and increasing wastage and reducing yield</a:t>
            </a:r>
          </a:p>
          <a:p>
            <a:r>
              <a:rPr lang="en-NZ" dirty="0" err="1" smtClean="0"/>
              <a:t>Insuficient</a:t>
            </a:r>
            <a:r>
              <a:rPr lang="en-NZ" dirty="0" smtClean="0"/>
              <a:t> staff levels may impact on the ability to produce quality products for service</a:t>
            </a:r>
            <a:endParaRPr lang="en-NZ" dirty="0"/>
          </a:p>
        </p:txBody>
      </p:sp>
      <p:pic>
        <p:nvPicPr>
          <p:cNvPr id="3074" name="Picture 2" descr="C:\Documents and Settings\matt.fahie\Local Settings\Temporary Internet Files\Content.IE5\2QY23DUC\MC9102170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3141">
            <a:off x="6572264" y="4786322"/>
            <a:ext cx="1634033" cy="1800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OVERHEADS</a:t>
            </a:r>
            <a:b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N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OVERHEADS ARE A COMPONENT OF A SALE PRICE AND ALLOWANCES NEED TO BE MADE FOR THESE COSTS</a:t>
            </a:r>
          </a:p>
          <a:p>
            <a:r>
              <a:rPr lang="en-NZ" dirty="0" smtClean="0"/>
              <a:t>FIXED COSTS-Insurance/Rates</a:t>
            </a:r>
          </a:p>
          <a:p>
            <a:r>
              <a:rPr lang="en-NZ" dirty="0" smtClean="0"/>
              <a:t>Cleaning materials</a:t>
            </a:r>
          </a:p>
          <a:p>
            <a:r>
              <a:rPr lang="en-NZ" dirty="0" smtClean="0"/>
              <a:t>UTILITIES-Power/gas/phone</a:t>
            </a:r>
          </a:p>
          <a:p>
            <a:endParaRPr lang="en-NZ" dirty="0"/>
          </a:p>
        </p:txBody>
      </p:sp>
      <p:pic>
        <p:nvPicPr>
          <p:cNvPr id="4098" name="Picture 2" descr="C:\Documents and Settings\matt.fahie\Local Settings\Temporary Internet Files\Content.IE5\2QY23DUC\MP9004026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38431">
            <a:off x="6098585" y="3529149"/>
            <a:ext cx="2385056" cy="2357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PROFIT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pre determined food cost % is allocated to the total food cost to ensure that the proper margins are being achieved</a:t>
            </a:r>
          </a:p>
          <a:p>
            <a:r>
              <a:rPr lang="en-NZ" dirty="0" smtClean="0"/>
              <a:t>Things that can affect this is</a:t>
            </a:r>
          </a:p>
          <a:p>
            <a:r>
              <a:rPr lang="en-NZ" dirty="0" smtClean="0"/>
              <a:t>Wastage</a:t>
            </a:r>
          </a:p>
          <a:p>
            <a:r>
              <a:rPr lang="en-NZ" dirty="0" smtClean="0"/>
              <a:t>Theft</a:t>
            </a:r>
          </a:p>
          <a:p>
            <a:r>
              <a:rPr lang="en-NZ" dirty="0" smtClean="0"/>
              <a:t>Incorrect sale price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COSTING CONSTRAINTS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Charging to much for a dish can result in a downturn in business due to lack of competitiveness. Customers want good value for money.</a:t>
            </a:r>
          </a:p>
          <a:p>
            <a:r>
              <a:rPr lang="en-NZ" dirty="0" smtClean="0"/>
              <a:t>The type of clientele will determine the price range of a menu. A fancy complicated menu with high prices wont work in a casual lunch bar cafe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 smtClean="0">
                <a:solidFill>
                  <a:schemeClr val="accent6">
                    <a:lumMod val="75000"/>
                  </a:schemeClr>
                </a:solidFill>
              </a:rPr>
              <a:t>SEASONALITY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Using seasonal produce can improve costs due to cheaper pricing and the ability to preserve/can/dry and enable the product to be utilized out of season</a:t>
            </a:r>
          </a:p>
          <a:p>
            <a:r>
              <a:rPr lang="en-NZ" dirty="0" smtClean="0"/>
              <a:t>Local produce can be cheaper due to cheaper fuel / delivery prices</a:t>
            </a:r>
            <a:endParaRPr lang="en-NZ" dirty="0"/>
          </a:p>
        </p:txBody>
      </p:sp>
      <p:pic>
        <p:nvPicPr>
          <p:cNvPr id="6145" name="Picture 1" descr="C:\Documents and Settings\matt.fahie\Local Settings\Temporary Internet Files\Content.IE5\2QY23DUC\MC9001411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52956">
            <a:off x="4857752" y="4071942"/>
            <a:ext cx="2978201" cy="20235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EBAB6F429394AA7E3A869A025BE49" ma:contentTypeVersion="36" ma:contentTypeDescription="Create a new document." ma:contentTypeScope="" ma:versionID="31e1dd621f51f723e18d8a989954d78e">
  <xsd:schema xmlns:xsd="http://www.w3.org/2001/XMLSchema" xmlns:xs="http://www.w3.org/2001/XMLSchema" xmlns:p="http://schemas.microsoft.com/office/2006/metadata/properties" xmlns:ns3="294a628e-2b13-4d25-849d-1615186c467a" xmlns:ns4="328ec57f-3e1e-47f5-9879-12c6ebe48bf8" targetNamespace="http://schemas.microsoft.com/office/2006/metadata/properties" ma:root="true" ma:fieldsID="8fc756db87940ce444d53fe8402c7b76" ns3:_="" ns4:_="">
    <xsd:import namespace="294a628e-2b13-4d25-849d-1615186c467a"/>
    <xsd:import namespace="328ec57f-3e1e-47f5-9879-12c6ebe48bf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Templates" minOccurs="0"/>
                <xsd:element ref="ns3:Self_Registration_Enabled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TeamsChannelId" minOccurs="0"/>
                <xsd:element ref="ns3:Math_Settings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a628e-2b13-4d25-849d-1615186c467a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1" nillable="true" ma:displayName="Is Collaboration Space Locked" ma:internalName="Is_Collaboration_Space_Locked">
      <xsd:simpleType>
        <xsd:restriction base="dms:Boolean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Metadata" ma:index="2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4" nillable="true" ma:displayName="MediaServiceLocation" ma:internalName="MediaServiceLocation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IsNotebookLocked" ma:index="37" nillable="true" ma:displayName="Is Notebook Locked" ma:internalName="IsNotebookLocked">
      <xsd:simpleType>
        <xsd:restriction base="dms:Boolean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ec57f-3e1e-47f5-9879-12c6ebe48bf8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294a628e-2b13-4d25-849d-1615186c467a" xsi:nil="true"/>
    <Owner xmlns="294a628e-2b13-4d25-849d-1615186c467a">
      <UserInfo>
        <DisplayName/>
        <AccountId xsi:nil="true"/>
        <AccountType/>
      </UserInfo>
    </Owner>
    <Students xmlns="294a628e-2b13-4d25-849d-1615186c467a">
      <UserInfo>
        <DisplayName/>
        <AccountId xsi:nil="true"/>
        <AccountType/>
      </UserInfo>
    </Students>
    <Student_Groups xmlns="294a628e-2b13-4d25-849d-1615186c467a">
      <UserInfo>
        <DisplayName/>
        <AccountId xsi:nil="true"/>
        <AccountType/>
      </UserInfo>
    </Student_Groups>
    <TeamsChannelId xmlns="294a628e-2b13-4d25-849d-1615186c467a" xsi:nil="true"/>
    <NotebookType xmlns="294a628e-2b13-4d25-849d-1615186c467a" xsi:nil="true"/>
    <Distribution_Groups xmlns="294a628e-2b13-4d25-849d-1615186c467a" xsi:nil="true"/>
    <Is_Collaboration_Space_Locked xmlns="294a628e-2b13-4d25-849d-1615186c467a" xsi:nil="true"/>
    <IsNotebookLocked xmlns="294a628e-2b13-4d25-849d-1615186c467a" xsi:nil="true"/>
    <Self_Registration_Enabled xmlns="294a628e-2b13-4d25-849d-1615186c467a" xsi:nil="true"/>
    <Has_Teacher_Only_SectionGroup xmlns="294a628e-2b13-4d25-849d-1615186c467a" xsi:nil="true"/>
    <Math_Settings xmlns="294a628e-2b13-4d25-849d-1615186c467a" xsi:nil="true"/>
    <DefaultSectionNames xmlns="294a628e-2b13-4d25-849d-1615186c467a" xsi:nil="true"/>
    <Invited_Teachers xmlns="294a628e-2b13-4d25-849d-1615186c467a" xsi:nil="true"/>
    <Invited_Students xmlns="294a628e-2b13-4d25-849d-1615186c467a" xsi:nil="true"/>
    <Teachers xmlns="294a628e-2b13-4d25-849d-1615186c467a">
      <UserInfo>
        <DisplayName/>
        <AccountId xsi:nil="true"/>
        <AccountType/>
      </UserInfo>
    </Teachers>
    <Templates xmlns="294a628e-2b13-4d25-849d-1615186c467a" xsi:nil="true"/>
    <Self_Registration_Enabled0 xmlns="294a628e-2b13-4d25-849d-1615186c467a" xsi:nil="true"/>
    <AppVersion xmlns="294a628e-2b13-4d25-849d-1615186c467a" xsi:nil="true"/>
    <CultureName xmlns="294a628e-2b13-4d25-849d-1615186c467a" xsi:nil="true"/>
    <LMS_Mappings xmlns="294a628e-2b13-4d25-849d-1615186c467a" xsi:nil="true"/>
  </documentManagement>
</p:properties>
</file>

<file path=customXml/itemProps1.xml><?xml version="1.0" encoding="utf-8"?>
<ds:datastoreItem xmlns:ds="http://schemas.openxmlformats.org/officeDocument/2006/customXml" ds:itemID="{A5C41115-1A73-4DEE-8E39-D4649ADFD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4a628e-2b13-4d25-849d-1615186c467a"/>
    <ds:schemaRef ds:uri="328ec57f-3e1e-47f5-9879-12c6ebe48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888ECE-FAE0-476C-96E8-5EE65CA007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03D4AD-9E64-4D5B-B76B-5933B71F6C06}">
  <ds:schemaRefs>
    <ds:schemaRef ds:uri="http://schemas.microsoft.com/office/2006/metadata/properties"/>
    <ds:schemaRef ds:uri="http://purl.org/dc/terms/"/>
    <ds:schemaRef ds:uri="328ec57f-3e1e-47f5-9879-12c6ebe48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294a628e-2b13-4d25-849d-1615186c467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</TotalTime>
  <Words>638</Words>
  <Application>Microsoft Office PowerPoint</Application>
  <PresentationFormat>On-screen Show (4:3)</PresentationFormat>
  <Paragraphs>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Flow</vt:lpstr>
      <vt:lpstr>FOOD COSTING CALCULATIONS IN A COMMERCIAL ENVIROMENT</vt:lpstr>
      <vt:lpstr>FACTORS AFFECTING FOOD COSTING</vt:lpstr>
      <vt:lpstr>INGREDIENTS </vt:lpstr>
      <vt:lpstr>EQUIPMENT </vt:lpstr>
      <vt:lpstr>LABOUR </vt:lpstr>
      <vt:lpstr>OVERHEADS </vt:lpstr>
      <vt:lpstr>PROFIT </vt:lpstr>
      <vt:lpstr>COSTING CONSTRAINTS </vt:lpstr>
      <vt:lpstr>SEASONALITY </vt:lpstr>
      <vt:lpstr>LOCATION </vt:lpstr>
      <vt:lpstr>PORTION CONTROLL</vt:lpstr>
      <vt:lpstr>METHODS OF PORTION CONTROLL</vt:lpstr>
      <vt:lpstr>THE YIELD-WHAT IS IT</vt:lpstr>
      <vt:lpstr>CALCULATING A YEILD</vt:lpstr>
      <vt:lpstr>CALCULATING FOOD COST %</vt:lpstr>
      <vt:lpstr>METHODS FOR CALCULATING FOOD COST</vt:lpstr>
      <vt:lpstr>METHOD FOR ADJUSTING PORTION AMOUNTS</vt:lpstr>
      <vt:lpstr>CALCULATING MARK UP %</vt:lpstr>
    </vt:vector>
  </TitlesOfParts>
  <Company>NMIT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COSTING CALCULATIONS IN A COMMERCIAL ENVIROMENT</dc:title>
  <dc:creator>User</dc:creator>
  <cp:lastModifiedBy>Chris Fortune</cp:lastModifiedBy>
  <cp:revision>31</cp:revision>
  <dcterms:created xsi:type="dcterms:W3CDTF">2010-11-03T22:03:58Z</dcterms:created>
  <dcterms:modified xsi:type="dcterms:W3CDTF">2020-05-03T05:38:10Z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0x010100E6CEBAB6F429394AA7E3A869A025BE49</vt:lpwstr>
  </property>
</Properties>
</file>